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56" r:id="rId4"/>
    <p:sldId id="2991" r:id="rId5"/>
    <p:sldId id="2989" r:id="rId6"/>
    <p:sldId id="257" r:id="rId7"/>
    <p:sldId id="258" r:id="rId8"/>
    <p:sldId id="259" r:id="rId9"/>
    <p:sldId id="260" r:id="rId10"/>
    <p:sldId id="261" r:id="rId11"/>
    <p:sldId id="262" r:id="rId12"/>
    <p:sldId id="2992" r:id="rId13"/>
    <p:sldId id="263"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Judges 1:8-26</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4600" b="1">
                <a:latin typeface="Georgia"/>
              </a:rPr>
              <a:t>Judges 1:18–19  Also Judah took Gaza with the coast thereof, and Askelon with the coast thereof, and Ekron with the coast thereof. 19 And the LORD was with Judah; and he drave out the inhabitants of the mountain; but could not drive out the inhabitants of the valley, because they had chariots of iron.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4600" b="1">
                <a:latin typeface="Georgia"/>
              </a:rPr>
              <a:t>Judges 1:20–21  And they gave Hebron unto Caleb, as Moses said: and he expelled thence the three sons of Anak. 21 And the children of Benjamin did not drive out the Jebusites that inhabited Jerusalem; but the Jebusites dwell with the children of Benjamin in Jerusalem unto this day.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62A30-074F-B4FE-B53E-2699637B86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C9526F-E137-5D3A-324D-88DCC6EC6BA9}"/>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a:ln>
                  <a:noFill/>
                </a:ln>
                <a:solidFill>
                  <a:prstClr val="black"/>
                </a:solidFill>
                <a:effectLst/>
                <a:uLnTx/>
                <a:uFillTx/>
                <a:latin typeface="Georgia"/>
                <a:ea typeface="+mn-ea"/>
                <a:cs typeface="+mn-cs"/>
              </a:rPr>
              <a:t>Judges 1:22–26  And the house of Joseph, they also went up against Bethel: and the LORD was with them. 23 And the house of Joseph sent to descry Bethel. (Now the name of the city before was Luz.) 24 And the spies saw a man come forth out of the city, and they said unto him, Shew us, we pray thee, the entrance into the city, and we will shew thee mercy. 25 And when he shewed them the entrance into the city, they smote the city with the edge of the sword; but they let go the man and all his family. 26 And the man went into the land of the Hittites, and built a city, and called the name thereof Luz: which is the name thereof unto this day.</a:t>
            </a:r>
          </a:p>
        </p:txBody>
      </p:sp>
    </p:spTree>
    <p:extLst>
      <p:ext uri="{BB962C8B-B14F-4D97-AF65-F5344CB8AC3E}">
        <p14:creationId xmlns:p14="http://schemas.microsoft.com/office/powerpoint/2010/main" val="2895897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200" y="129311"/>
            <a:ext cx="11794836" cy="6502400"/>
          </a:xfrm>
          <a:prstGeom prst="rect">
            <a:avLst/>
          </a:prstGeom>
          <a:noFill/>
        </p:spPr>
        <p:txBody>
          <a:bodyPr wrap="square"/>
          <a:lstStyle/>
          <a:p>
            <a:pPr algn="just"/>
            <a:r>
              <a:rPr lang="en-US" sz="4400" b="1">
                <a:latin typeface="Georgia"/>
              </a:rPr>
              <a:t>1. Past victories don’t guarantee future obedience. </a:t>
            </a:r>
          </a:p>
          <a:p>
            <a:pPr algn="just"/>
            <a:r>
              <a:rPr lang="en-US" sz="4400" b="1">
                <a:latin typeface="Georgia"/>
              </a:rPr>
              <a:t>2. Fear stops what God commands.</a:t>
            </a:r>
          </a:p>
          <a:p>
            <a:pPr algn="just"/>
            <a:r>
              <a:rPr lang="en-US" sz="4400" b="1">
                <a:latin typeface="Georgia"/>
              </a:rPr>
              <a:t>3. Partial obedience leads to future bondage.</a:t>
            </a:r>
          </a:p>
          <a:p>
            <a:pPr algn="just"/>
            <a:r>
              <a:rPr lang="en-US" sz="4400" b="1">
                <a:latin typeface="Georgia"/>
              </a:rPr>
              <a:t>4. God blesses unity among His people.</a:t>
            </a:r>
          </a:p>
          <a:p>
            <a:pPr algn="just"/>
            <a:r>
              <a:rPr lang="en-US" sz="4400" b="1">
                <a:latin typeface="Georgia"/>
              </a:rPr>
              <a:t>5. God uses ordinary people.</a:t>
            </a:r>
          </a:p>
          <a:p>
            <a:pPr algn="just"/>
            <a:r>
              <a:rPr lang="en-US" sz="4400" b="1">
                <a:latin typeface="Georgia"/>
              </a:rPr>
              <a:t>6. God is with those who move forward in faith.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2500" b="1">
                <a:latin typeface="Georgia"/>
              </a:rPr>
              <a:t>Judges 1:8–26  Now the children of Judah had fought against Jerusalem, and had taken it, and smitten it with the edge of the sword, and set the city on fire. 9 And afterward the children of Judah went down to fight against the Canaanites that dwelt in the mountain, and in the south, and in the valley. 10 And Judah went against the Canaanites that dwelt in Hebron: now the name of Hebron before was Kirjatharba: and they slew Sheshai, and Ahiman, and Talmai. 11 And from thence he went against the inhabitants of Debir: and the name of Debir before was Kirjathsepher. 12 And Caleb said, He that smiteth Kirjathsepher, and taketh it, to him will I give Achsah my daughter to wife. 13 And Othniel the son of Kenaz, Caleb's younger brother, took it: and he gave him Achsah his daughter to wife. 14 And it came to pass, when she came to him, that she moved him to ask of her father a field: and she lighted from off her ass; and Caleb said unto her, What wilt thou? 15 And she said unto him, Give me a blessing: for thou hast given me a south land; give me also springs of water. And Caleb gave her the upper springs and the nether springs.</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017" y="147782"/>
            <a:ext cx="11850255" cy="6465454"/>
          </a:xfrm>
          <a:prstGeom prst="rect">
            <a:avLst/>
          </a:prstGeom>
          <a:noFill/>
        </p:spPr>
        <p:txBody>
          <a:bodyPr wrap="square"/>
          <a:lstStyle/>
          <a:p>
            <a:pPr algn="just"/>
            <a:r>
              <a:rPr lang="en-US" sz="2500" b="1">
                <a:latin typeface="Georgia"/>
              </a:rPr>
              <a:t>Judges 1:16–26  And the children of the Kenite, Moses' father in law, went up out of the city of palm trees with the children of Judah into the wilderness of Judah, which lieth in the south of Arad; and they went and dwelt among the people. 17 And Judah went with Simeon his brother, and they slew the Canaanites that inhabited Zephath, and utterly destroyed it. And the name of the city was called Hormah. 18 Also Judah took Gaza with the coast thereof, and Askelon with the coast thereof, and Ekron with the coast thereof. 19 And the LORD was with Judah; and he drave out the inhabitants of the mountain; but could not drive out the inhabitants of the valley, because they had chariots of iron. 20 And they gave Hebron unto Caleb, as Moses said: and he expelled thence the three sons of Anak. 21 And the children of Benjamin did not drive out the Jebusites that inhabited Jerusalem; but the Jebusites dwell with the children of Benjamin in Jerusalem unto this day. 22 And the house of Joseph, they also went up against Bethel: and the LORD was with them.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C295B-8B89-CD55-0B3A-CD7B238015B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30518DD-881F-26BD-ECFE-61742C3A1FAF}"/>
              </a:ext>
            </a:extLst>
          </p:cNvPr>
          <p:cNvSpPr txBox="1"/>
          <p:nvPr/>
        </p:nvSpPr>
        <p:spPr>
          <a:xfrm>
            <a:off x="157017" y="147782"/>
            <a:ext cx="11850255" cy="6465454"/>
          </a:xfrm>
          <a:prstGeom prst="rect">
            <a:avLst/>
          </a:prstGeom>
          <a:noFill/>
        </p:spPr>
        <p:txBody>
          <a:bodyPr wrap="square"/>
          <a:lstStyle/>
          <a:p>
            <a:pPr algn="just"/>
            <a:r>
              <a:rPr lang="en-US" sz="3500" b="1">
                <a:latin typeface="Georgia"/>
              </a:rPr>
              <a:t>Judges 1:23–26  And the house of Joseph sent to descry Bethel. (Now the name of the city before was Luz.) 24 And the spies saw a man come forth out of the city, and they said unto him, Shew us, we pray thee, the entrance into the city, and we will shew thee mercy. 25 And when he shewed them the entrance into the city, they smote the city with the edge of the sword: but they let go the man and all his family. 26 And the man went into the land of the Hittites, and built a city, and called the name thereof Luz: which is the name thereof unto this day.</a:t>
            </a:r>
          </a:p>
        </p:txBody>
      </p:sp>
    </p:spTree>
    <p:extLst>
      <p:ext uri="{BB962C8B-B14F-4D97-AF65-F5344CB8AC3E}">
        <p14:creationId xmlns:p14="http://schemas.microsoft.com/office/powerpoint/2010/main" val="339446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Victories and Settlements: Judges 1:8-26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6000" b="1">
                <a:latin typeface="Georgia"/>
              </a:rPr>
              <a:t>Judges 1:8  Now the children of Judah had fought against Jerusalem, and had taken it, and smitten it with the edge of the sword, and set the city on fire.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4400" b="1">
                <a:latin typeface="Georgia"/>
              </a:rPr>
              <a:t>Judges 1:9–10  And afterward the children of Judah went down to fight against the Canaanites, that dwelt in the mountain, and in the south, and in the valley. 10 And Judah went against the Canaanites that dwelt in Hebron: (now the name of Hebron before was Kirjatharba:) and they slew Sheshai, and Ahiman, and Talmai.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3200" b="1">
                <a:latin typeface="Georgia"/>
              </a:rPr>
              <a:t>Judges 1:11–15  And from thence he went against the inhabitants of Debir: and the name of Debir before was Kirjathsepher: 12 And Caleb said, He that smiteth Kirjathsepher, and taketh it, to him will I give Achsah my daughter to wife. 13 And Othniel the son of Kenaz, Caleb's younger brother, took it: and he gave him Achsah his daughter to wife. 14 And it came to pass, when she came to him, that she moved him to ask of her father a field: and she lighted from off her ass; and Caleb said unto her, What wilt thou? 15 And she said unto him, Give me a blessing: for thou hast given me a south land; give me also springs of water. And Caleb gave her the upper springs and the nether springs.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3800" b="1">
                <a:latin typeface="Georgia"/>
              </a:rPr>
              <a:t>Judges 1:16–17  And the children of the Kenite, Moses' father in law, went up out of the city of palm trees with the children of Judah into the wilderness of Judah, which lieth in the south of Arad; and they went and dwelt among the people. 17 And Judah went with Simeon his brother, and they slew the Canaanites that inhabited Zephath, and utterly destroyed it. And the name of the city was called Hormah.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158</TotalTime>
  <Words>1307</Words>
  <Application>Microsoft Office PowerPoint</Application>
  <PresentationFormat>Custom</PresentationFormat>
  <Paragraphs>22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6</cp:revision>
  <dcterms:created xsi:type="dcterms:W3CDTF">2013-01-27T09:14:16Z</dcterms:created>
  <dcterms:modified xsi:type="dcterms:W3CDTF">2026-02-03T03:51:40Z</dcterms:modified>
  <cp:category/>
</cp:coreProperties>
</file>