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3000" r:id="rId4"/>
    <p:sldId id="2989" r:id="rId5"/>
    <p:sldId id="257" r:id="rId6"/>
    <p:sldId id="258" r:id="rId7"/>
    <p:sldId id="259" r:id="rId8"/>
    <p:sldId id="260" r:id="rId9"/>
    <p:sldId id="261" r:id="rId10"/>
    <p:sldId id="262" r:id="rId11"/>
    <p:sldId id="263" r:id="rId12"/>
    <p:sldId id="264"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Joshua 1:10-18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600" b="1">
                <a:latin typeface="Georgia"/>
              </a:rPr>
              <a:t>Joshua 1:16-17  And they answered Joshua, saying, All that thou commandest us we will do, and whithersoever thou sendest us, we will go. 17 According as we hearkened unto Moses in all things, so will we hearken unto thee: only the LORD thy God be with thee, as he was with Moses.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52425"/>
            <a:ext cx="11274552" cy="5943600"/>
          </a:xfrm>
          <a:prstGeom prst="rect">
            <a:avLst/>
          </a:prstGeom>
          <a:noFill/>
        </p:spPr>
        <p:txBody>
          <a:bodyPr wrap="square"/>
          <a:lstStyle/>
          <a:p>
            <a:pPr algn="just"/>
            <a:r>
              <a:rPr lang="en-US" sz="5400" b="1">
                <a:latin typeface="Georgia"/>
              </a:rPr>
              <a:t>Joshua 1:18  Whosoever he be that doth rebel against thy commandment, and will not hearken unto thy words in all that thou commandest him, he shall be put to death: only be strong and of a good courage.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727" y="166255"/>
            <a:ext cx="11794837" cy="6234545"/>
          </a:xfrm>
          <a:prstGeom prst="rect">
            <a:avLst/>
          </a:prstGeom>
          <a:noFill/>
        </p:spPr>
        <p:txBody>
          <a:bodyPr wrap="square"/>
          <a:lstStyle/>
          <a:p>
            <a:pPr algn="just"/>
            <a:r>
              <a:rPr lang="en-US" sz="4400" b="1">
                <a:latin typeface="Georgia"/>
              </a:rPr>
              <a:t>1. God often blesses after we prepare.</a:t>
            </a:r>
          </a:p>
          <a:p>
            <a:pPr algn="just"/>
            <a:r>
              <a:rPr lang="en-US" sz="4400" b="1">
                <a:latin typeface="Georgia"/>
              </a:rPr>
              <a:t>2. The blessings of others depend on your obedience.</a:t>
            </a:r>
          </a:p>
          <a:p>
            <a:r>
              <a:rPr lang="en-US" sz="4400" b="1">
                <a:latin typeface="Georgia"/>
              </a:rPr>
              <a:t>3. Leadership must obey God.</a:t>
            </a:r>
          </a:p>
          <a:p>
            <a:pPr algn="just"/>
            <a:r>
              <a:rPr lang="en-US" sz="4400" b="1">
                <a:latin typeface="Georgia"/>
              </a:rPr>
              <a:t>4. Unity multiplies strength.</a:t>
            </a:r>
          </a:p>
          <a:p>
            <a:pPr algn="just"/>
            <a:r>
              <a:rPr lang="en-US" sz="4400" b="1">
                <a:latin typeface="Georgia"/>
              </a:rPr>
              <a:t>5. Courage grows when God is with us.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47782"/>
            <a:ext cx="11850255" cy="6465454"/>
          </a:xfrm>
          <a:prstGeom prst="rect">
            <a:avLst/>
          </a:prstGeom>
          <a:noFill/>
        </p:spPr>
        <p:txBody>
          <a:bodyPr wrap="square"/>
          <a:lstStyle/>
          <a:p>
            <a:pPr algn="just"/>
            <a:r>
              <a:rPr lang="en-US" sz="3000" b="1">
                <a:latin typeface="Georgia"/>
              </a:rPr>
              <a:t>Joshua 1:10-18  Then Joshua commanded the officers of the people, saying,  11 Pass through the host, and command the people, saying, Prepare you victuals; for within three days ye shall pass over this Jordan, to go in to possess the land, which the LORD your God giveth you to possess it.  12 And to the Reubenites, and to the Gadites, and to half the tribe of Manasseh, spake Joshua, saying,  13 Remember the word which Moses the servant of the LORD commanded you, saying, The LORD your God hath given you rest, and hath given you this land.  14 Your wives, your little ones, and your cattle, shall remain in the land which Moses gave you on this side Jordan; but ye shall pass before your brethren armed, all the mighty men of valour, and help them;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BEBB4-0A41-BC21-464F-DF14C6725E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C89C5E-568E-310B-7F82-2E7495F72A91}"/>
              </a:ext>
            </a:extLst>
          </p:cNvPr>
          <p:cNvSpPr txBox="1"/>
          <p:nvPr/>
        </p:nvSpPr>
        <p:spPr>
          <a:xfrm>
            <a:off x="157017" y="147782"/>
            <a:ext cx="11850255" cy="6465454"/>
          </a:xfrm>
          <a:prstGeom prst="rect">
            <a:avLst/>
          </a:prstGeom>
          <a:noFill/>
        </p:spPr>
        <p:txBody>
          <a:bodyPr wrap="square"/>
          <a:lstStyle/>
          <a:p>
            <a:pPr algn="just"/>
            <a:r>
              <a:rPr lang="en-US" sz="3000" b="1">
                <a:latin typeface="Georgia"/>
              </a:rPr>
              <a:t>Joshua 1:15-18  Until the LORD have given your brethren rest, as he hath given you, and they also have possessed the land which the LORD your God giveth them: then ye shall return unto the land of your possession, and enjoy it, which Moses the LORD'S servant gave you on this side Jordan toward the sunrising.  16 And they answered Joshua, saying, All that thou commandest us we will do, and whithersoever thou sendest us, we will go.  17 According as we hearkened unto Moses in all things, so will we hearken unto thee: only the LORD thy God be with thee, as he was with Moses.  18 Whosoever he be that doth rebel against thy commandment, and will not hearken unto thy words in all that thou commandest him, he shall be put to death: only be strong and of a good courage.</a:t>
            </a:r>
          </a:p>
        </p:txBody>
      </p:sp>
    </p:spTree>
    <p:extLst>
      <p:ext uri="{BB962C8B-B14F-4D97-AF65-F5344CB8AC3E}">
        <p14:creationId xmlns:p14="http://schemas.microsoft.com/office/powerpoint/2010/main" val="41854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Prepare to Cross Over: Joshua 1:10-18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6600" b="1">
                <a:latin typeface="Georgia"/>
              </a:rPr>
              <a:t>Joshua 1:10  Then Joshua commanded the officers of the people, saying,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5200" b="1">
                <a:latin typeface="Georgia"/>
              </a:rPr>
              <a:t>Joshua 1:11  Pass through the host, and command the people, saying, Prepare you victuals; for within three days ye shall pass over this Jordan, to go in to possess the land, which the LORD your God giveth you to possess 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500" b="1">
                <a:latin typeface="Georgia"/>
              </a:rPr>
              <a:t>Joshua 1:12-13  And to the Reubenites, and to the Gadites, and to half the tribe of Manasseh, spake Joshua, saying, 13 Remember the word which Moses the servant of the LORD commanded you, saying, The LORD your God hath given you rest, and hath given you this land.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800" b="1">
                <a:latin typeface="Georgia"/>
              </a:rPr>
              <a:t>Joshua 1:14  Your wives, your little ones, and your cattle, shall remain in the land which Moses gave you on this side Jordan; but ye shall pass before your brethren armed, all the mighty men of valour, and help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400" b="1">
                <a:latin typeface="Georgia"/>
              </a:rPr>
              <a:t>Joshua 1:15  Until the LORD have given your brethren rest, as he hath given you, and they also have possessed the land which the LORD your God giveth them: then ye shall return unto the land of your possession, and enjoy it, which Moses the LORD'S servant gave you on this side Jordan toward the sunrising.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TotalTime>
  <Words>748</Words>
  <Application>Microsoft Office PowerPoint</Application>
  <PresentationFormat>Custom</PresentationFormat>
  <Paragraphs>20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5</cp:revision>
  <dcterms:created xsi:type="dcterms:W3CDTF">2013-01-27T09:14:16Z</dcterms:created>
  <dcterms:modified xsi:type="dcterms:W3CDTF">2026-02-03T01:33:54Z</dcterms:modified>
  <cp:category/>
</cp:coreProperties>
</file>