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41" r:id="rId4"/>
    <p:sldId id="273" r:id="rId5"/>
    <p:sldId id="309" r:id="rId6"/>
    <p:sldId id="342" r:id="rId7"/>
    <p:sldId id="343" r:id="rId8"/>
    <p:sldId id="344" r:id="rId9"/>
    <p:sldId id="345" r:id="rId10"/>
    <p:sldId id="346" r:id="rId11"/>
    <p:sldId id="347" r:id="rId12"/>
    <p:sldId id="348" r:id="rId13"/>
    <p:sldId id="349" r:id="rId14"/>
    <p:sldId id="350" r:id="rId15"/>
    <p:sldId id="351" r:id="rId16"/>
    <p:sldId id="352" r:id="rId17"/>
    <p:sldId id="353" r:id="rId18"/>
    <p:sldId id="354" r:id="rId19"/>
    <p:sldId id="355" r:id="rId2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92" d="100"/>
          <a:sy n="92" d="100"/>
        </p:scale>
        <p:origin x="84" y="2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Deuteronomy 1:9-18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01794-9BF0-8266-1682-87A15E8FB2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380953-0801-F70B-CBE4-571C74C7B79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Deuteronomy 1:13-14 Take you wise men, and understanding, and known among your tribes, and I will make them rulers over you. 14 And ye answered me, and said, The thing which thou hast spoken is good for us to do.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78226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EE43B-B0C1-CD76-86A2-18B859A5001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54C5C7A-1517-DCBC-312F-C4D64919B00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Deuteronomy 1:15 So I took the chief of your tribes, wise men, and known, and made them heads over you, captains over thousands, and captains over hundreds, and captains over fifties, and captains over tens, and officers among your tribes.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8195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CEE2D-3F6C-E03D-1D5B-8D00A95DBF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97714BD-7638-34B5-06BE-C10CF44A5BD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Exodus 18:21 Moreover thou shalt provide out of all the people able men, such as fear God, men of truth, hating covetousness; and place such over them, to be rulers of thousands, and rulers of hundreds, rulers of fifties, and rulers of tens: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35486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32974-96EE-56D0-EB1B-8A9CE26DC60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35C853A-9890-1EE2-B58B-78D174879A5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Psalm 12:1 Help, LORD; for the godly man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ceaseth</a:t>
            </a:r>
            <a:r>
              <a:rPr kumimoji="0" lang="en-US" sz="4400" b="1" i="0" u="none" strike="noStrike" kern="1200" cap="none" spc="0" normalizeH="0" baseline="0" noProof="0" dirty="0">
                <a:ln>
                  <a:noFill/>
                </a:ln>
                <a:solidFill>
                  <a:prstClr val="black"/>
                </a:solidFill>
                <a:effectLst/>
                <a:uLnTx/>
                <a:uFillTx/>
                <a:latin typeface="Georgia"/>
                <a:ea typeface="+mn-ea"/>
                <a:cs typeface="+mn-cs"/>
              </a:rPr>
              <a:t>; for the faithful fail from among the children of men.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24683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3194A-EBC2-158E-7559-40EFCF2178A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873253A-489F-3FBE-A50F-6E834A1F729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Micah 7:2 The good man is perished out of the earth: and there is none upright among men: they all lie in wait for blood; they hunt every man his brother with a net.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48609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564DC-1D18-7213-94DB-566C3252609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12EEDD2-9DEB-7972-1A87-4C6818DF9EB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Proverbs 20:6 Most men will proclaim every one his own goodness: but a faithful man who can find?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37159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CB301-5F7E-DA61-0991-172C5BA45FC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018B279-D473-5B30-6FFF-6AB809F8F50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Deuteronomy 1:16 And I charged your judges at that time, saying, Hear the causes between your brethren, and judge righteously between every man and his brother, and the stranger that is with him.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25020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20966-924B-0217-2EB2-97C4AE6D452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516B73-17AF-39C8-39A7-FF86BDED9E2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17 Ye shall not respect persons in judgment; but ye shall hear the small as well as the great; ye shall not be afraid of the face of man; for the judgment is God's: and the cause that is too hard for you, bring it unto me, and I will hear it. 18 And I commanded you at that time all the things which ye should do.</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619626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474920" y="0"/>
            <a:ext cx="11121657" cy="6857999"/>
          </a:xfrm>
          <a:prstGeom prst="rect">
            <a:avLst/>
          </a:prstGeom>
          <a:noFill/>
        </p:spPr>
        <p:txBody>
          <a:bodyPr wrap="square"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1.Growth is a blessing—but it also brings cumbrance</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a:p>
            <a:pPr marL="0" marR="0" lvl="0" indent="0" defTabSz="914400" rtl="0" eaLnBrk="1" fontAlgn="auto" latinLnBrk="0" hangingPunct="1">
              <a:spcBef>
                <a:spcPts val="0"/>
              </a:spcBef>
              <a:spcAft>
                <a:spcPts val="0"/>
              </a:spcAft>
              <a:buClrTx/>
              <a:buSzTx/>
              <a:buFontTx/>
              <a:buNone/>
              <a:tabLst/>
              <a:defRPr/>
            </a:pPr>
            <a:r>
              <a:rPr lang="en-US" sz="3600" b="1" dirty="0">
                <a:solidFill>
                  <a:prstClr val="black"/>
                </a:solidFill>
                <a:latin typeface="Georgia"/>
              </a:rPr>
              <a:t>2. Strife is part of the burden—so unity is everyone’s job</a:t>
            </a:r>
          </a:p>
          <a:p>
            <a:pPr marL="0" marR="0" lvl="0" indent="0" defTabSz="914400" rtl="0" eaLnBrk="1" fontAlgn="auto" latinLnBrk="0" hangingPunct="1">
              <a:spcBef>
                <a:spcPts val="0"/>
              </a:spcBef>
              <a:spcAft>
                <a:spcPts val="0"/>
              </a:spcAft>
              <a:buClrTx/>
              <a:buSzTx/>
              <a:buFontTx/>
              <a:buNone/>
              <a:tabLst/>
              <a:defRPr/>
            </a:pPr>
            <a:endParaRPr lang="en-US" sz="3600" b="1" dirty="0">
              <a:solidFill>
                <a:prstClr val="black"/>
              </a:solidFill>
              <a:latin typeface="Georgia"/>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3. Wise delegation protects both the leaders and the people.</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14F82-768E-F3DA-9A6B-9A258FDEBF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4457A2E-763B-901E-4BC7-930CB0D6ABEF}"/>
              </a:ext>
            </a:extLst>
          </p:cNvPr>
          <p:cNvSpPr txBox="1"/>
          <p:nvPr/>
        </p:nvSpPr>
        <p:spPr>
          <a:xfrm>
            <a:off x="474920" y="0"/>
            <a:ext cx="11121657" cy="6857999"/>
          </a:xfrm>
          <a:prstGeom prst="rect">
            <a:avLst/>
          </a:prstGeom>
          <a:noFill/>
        </p:spPr>
        <p:txBody>
          <a:bodyPr wrap="square" anchor="ctr"/>
          <a:lstStyle/>
          <a:p>
            <a:pPr lvl="0">
              <a:defRPr/>
            </a:pPr>
            <a:r>
              <a:rPr lang="en-US" sz="3600" b="1" dirty="0">
                <a:solidFill>
                  <a:prstClr val="black"/>
                </a:solidFill>
                <a:latin typeface="Georgia"/>
              </a:rPr>
              <a:t>4. Human leadership will fail</a:t>
            </a:r>
          </a:p>
          <a:p>
            <a:pPr lvl="0">
              <a:defRPr/>
            </a:pPr>
            <a:endParaRPr lang="en-US" sz="3600" b="1" dirty="0">
              <a:solidFill>
                <a:prstClr val="black"/>
              </a:solidFill>
              <a:latin typeface="Georgia"/>
            </a:endParaRPr>
          </a:p>
          <a:p>
            <a:pPr lvl="0">
              <a:defRPr/>
            </a:pPr>
            <a:r>
              <a:rPr lang="en-US" sz="3600" b="1" dirty="0">
                <a:solidFill>
                  <a:prstClr val="black"/>
                </a:solidFill>
                <a:latin typeface="Georgia"/>
              </a:rPr>
              <a:t>5. There is one man that can do it all by himself — Jesus Christ</a:t>
            </a:r>
          </a:p>
        </p:txBody>
      </p:sp>
    </p:spTree>
    <p:extLst>
      <p:ext uri="{BB962C8B-B14F-4D97-AF65-F5344CB8AC3E}">
        <p14:creationId xmlns:p14="http://schemas.microsoft.com/office/powerpoint/2010/main" val="675180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Deuteronomy 1:9-18   And I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spake</a:t>
            </a:r>
            <a:r>
              <a:rPr kumimoji="0" lang="en-US" sz="3200" b="1" i="0" u="none" strike="noStrike" kern="1200" cap="none" spc="0" normalizeH="0" baseline="0" noProof="0" dirty="0">
                <a:ln>
                  <a:noFill/>
                </a:ln>
                <a:solidFill>
                  <a:prstClr val="black"/>
                </a:solidFill>
                <a:effectLst/>
                <a:uLnTx/>
                <a:uFillTx/>
                <a:latin typeface="Georgia"/>
                <a:ea typeface="+mn-ea"/>
                <a:cs typeface="+mn-cs"/>
              </a:rPr>
              <a:t> unto you at that time, saying, I am not able to bear you myself alone:  10 The LORD your God hath multiplied you, and, behold, ye are this day as the stars of heaven for multitude.  11 (The LORD God of your fathers make you a thousand times so many more as ye are, and bless you, as he hath promised you!)  12 How can I myself alone bear your cumbrance, and your burden, and your strife?  13 Take you wise men, and understanding, and known among your tribes, and I will make them rulers over you.  14 And ye answered me, and said, The thing which thou hast spoken is good for us to do.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7A68B-F0DC-A89A-A2C3-8E85217F05F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A142BBA-E796-8B11-464F-4CA40F566BC8}"/>
              </a:ext>
            </a:extLst>
          </p:cNvPr>
          <p:cNvSpPr txBox="1"/>
          <p:nvPr/>
        </p:nvSpPr>
        <p:spPr>
          <a:xfrm>
            <a:off x="457200" y="274320"/>
            <a:ext cx="11277600" cy="6294260"/>
          </a:xfrm>
          <a:prstGeom prst="rect">
            <a:avLst/>
          </a:prstGeom>
          <a:noFill/>
        </p:spPr>
        <p:txBody>
          <a:bodyPr wrap="square" anchor="ctr"/>
          <a:lstStyle/>
          <a:p>
            <a:pPr lvl="0" algn="just">
              <a:defRPr/>
            </a:pPr>
            <a:r>
              <a:rPr lang="en-US" sz="3100" b="1" dirty="0">
                <a:solidFill>
                  <a:prstClr val="black"/>
                </a:solidFill>
                <a:latin typeface="Georgia"/>
              </a:rPr>
              <a:t>15 So I took the chief of your tribes, wise men, and known, and made them heads over you, captains over thousands, and captains over hundreds, and captains over fifties, and captains over tens, and officers among your tribes.  16 And I charged your judges at that time, saying, Hear the causes between your brethren, and judge righteously between every man and his brother, and the stranger that is with him.  17 Ye shall not respect persons in judgment; but ye shall hear the small as well as the great; ye shall not be afraid of the face of man; for the judgment is God's: and the cause that is too hard for you, bring it unto me, and I will hear it.  18 And I commanded you at that time all the things which ye should do.</a:t>
            </a:r>
            <a:endParaRPr kumimoji="0" sz="31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35591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540689" y="2539904"/>
            <a:ext cx="11110622"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Leaders Appointed: Deuteronomy 1:9-18 Explained</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Deuteronomy 1:9-11 And I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spake</a:t>
            </a:r>
            <a:r>
              <a:rPr kumimoji="0" lang="en-US" sz="4000" b="1" i="0" u="none" strike="noStrike" kern="1200" cap="none" spc="0" normalizeH="0" baseline="0" noProof="0" dirty="0">
                <a:ln>
                  <a:noFill/>
                </a:ln>
                <a:solidFill>
                  <a:prstClr val="black"/>
                </a:solidFill>
                <a:effectLst/>
                <a:uLnTx/>
                <a:uFillTx/>
                <a:latin typeface="Georgia"/>
                <a:ea typeface="+mn-ea"/>
                <a:cs typeface="+mn-cs"/>
              </a:rPr>
              <a:t> unto you at that time, saying, I am not able to bear you myself alone: 10 The LORD your God hath multiplied you, and, behold, ye are this day as the stars of heaven for multitude. 11 (The LORD God of your fathers make you a thousand times so many more as ye are, and bless you, as he hath promised you!)</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1DE70-5616-86E0-01FD-C558FBF45A4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8AFB6EA-B869-5C7E-1238-15E6514F2A5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10 The LORD your God hath multiplied you, and, behold, ye are this day as the stars of heaven for multitude.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0307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BB8EC-65AA-7F3D-4195-0B307B72175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C95BB30-F5FC-13F5-9C14-19ACECAF5BE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Exodus 18:13-17 And it came to pass on the morrow, that Moses sat to judge the people: and the people stood by Moses from the morning unto the evening. 14 And when Moses' father in law saw all that he did to the people, he said, What is this thing that thou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doest</a:t>
            </a:r>
            <a:r>
              <a:rPr kumimoji="0" lang="en-US" sz="3200" b="1" i="0" u="none" strike="noStrike" kern="1200" cap="none" spc="0" normalizeH="0" baseline="0" noProof="0" dirty="0">
                <a:ln>
                  <a:noFill/>
                </a:ln>
                <a:solidFill>
                  <a:prstClr val="black"/>
                </a:solidFill>
                <a:effectLst/>
                <a:uLnTx/>
                <a:uFillTx/>
                <a:latin typeface="Georgia"/>
                <a:ea typeface="+mn-ea"/>
                <a:cs typeface="+mn-cs"/>
              </a:rPr>
              <a:t> to the people? why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sittest</a:t>
            </a:r>
            <a:r>
              <a:rPr kumimoji="0" lang="en-US" sz="3200" b="1" i="0" u="none" strike="noStrike" kern="1200" cap="none" spc="0" normalizeH="0" baseline="0" noProof="0" dirty="0">
                <a:ln>
                  <a:noFill/>
                </a:ln>
                <a:solidFill>
                  <a:prstClr val="black"/>
                </a:solidFill>
                <a:effectLst/>
                <a:uLnTx/>
                <a:uFillTx/>
                <a:latin typeface="Georgia"/>
                <a:ea typeface="+mn-ea"/>
                <a:cs typeface="+mn-cs"/>
              </a:rPr>
              <a:t> thou thyself alone, and all the people stand by thee from morning unto even? 15 And Moses said unto his father in law, Because the people come unto me to inquire of God: 16 When they have a matter, they come unto me; and I judge between one and another, and I do make them know the statutes of God, and his laws. 17 And Moses' father in law said unto him, The thing that thou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doest</a:t>
            </a:r>
            <a:r>
              <a:rPr kumimoji="0" lang="en-US" sz="3200" b="1" i="0" u="none" strike="noStrike" kern="1200" cap="none" spc="0" normalizeH="0" baseline="0" noProof="0" dirty="0">
                <a:ln>
                  <a:noFill/>
                </a:ln>
                <a:solidFill>
                  <a:prstClr val="black"/>
                </a:solidFill>
                <a:effectLst/>
                <a:uLnTx/>
                <a:uFillTx/>
                <a:latin typeface="Georgia"/>
                <a:ea typeface="+mn-ea"/>
                <a:cs typeface="+mn-cs"/>
              </a:rPr>
              <a:t> is not good.</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17674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31F9C-9A2E-C3C6-A824-06B9864A06C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8680FE-E220-BFFE-F165-966BE5559BB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Exodus 18:18 Thou wilt surely wear away, both thou, and this people that is with thee: for this thing is too heavy for thee; thou art not able to perform it thyself alone.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38221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1A363-E9F5-A4EB-F335-8AA10CF93A9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B888517-47F5-FB78-0577-2803AFB92CB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Deuteronomy 1:12 How can I myself alone bear your cumbrance, and your burden, and your strife?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42188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106625</TotalTime>
  <Words>1069</Words>
  <Application>Microsoft Office PowerPoint</Application>
  <PresentationFormat>Widescreen</PresentationFormat>
  <Paragraphs>29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722</cp:revision>
  <cp:lastPrinted>2020-01-28T17:57:24Z</cp:lastPrinted>
  <dcterms:created xsi:type="dcterms:W3CDTF">2019-08-31T20:33:16Z</dcterms:created>
  <dcterms:modified xsi:type="dcterms:W3CDTF">2026-02-07T18:36:41Z</dcterms:modified>
</cp:coreProperties>
</file>