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0" r:id="rId4"/>
    <p:sldId id="2991" r:id="rId5"/>
    <p:sldId id="2989" r:id="rId6"/>
    <p:sldId id="257" r:id="rId7"/>
    <p:sldId id="258" r:id="rId8"/>
    <p:sldId id="259" r:id="rId9"/>
    <p:sldId id="260" r:id="rId10"/>
    <p:sldId id="261" r:id="rId11"/>
    <p:sldId id="262" r:id="rId12"/>
    <p:sldId id="263" r:id="rId13"/>
    <p:sldId id="264" r:id="rId14"/>
    <p:sldId id="265" r:id="rId15"/>
    <p:sldId id="2992" r:id="rId16"/>
    <p:sldId id="2993" r:id="rId17"/>
    <p:sldId id="2994" r:id="rId18"/>
    <p:sldId id="2995" r:id="rId19"/>
    <p:sldId id="2996" r:id="rId20"/>
    <p:sldId id="2998" r:id="rId21"/>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Numbers 1:20-46</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4000" b="1">
                <a:latin typeface="Georgia"/>
              </a:rPr>
              <a:t>Numbers 1:28-29  Of the children of Issachar, by their generations, after their families, by the house of their fathers, according to the number of the names, from twenty years old and upward, all that were able to go forth to war;  29 Those that were numbered of them, even of the tribe of Issachar, were fifty and four thousand and four hundred.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7"/>
            <a:ext cx="11730182" cy="6446982"/>
          </a:xfrm>
          <a:prstGeom prst="rect">
            <a:avLst/>
          </a:prstGeom>
          <a:noFill/>
        </p:spPr>
        <p:txBody>
          <a:bodyPr wrap="square"/>
          <a:lstStyle/>
          <a:p>
            <a:pPr algn="just"/>
            <a:r>
              <a:rPr lang="en-US" sz="4200" b="1">
                <a:latin typeface="Georgia"/>
              </a:rPr>
              <a:t>Numbers 1:30-31  Of the children of Zebulun, by their generations, after their families, by the house of their fathers, according to the number of the names, from twenty years old and upward, all that were able to go forth to war;  31 Those that were numbered of them, even of the tribe of Zebulun, were fifty and seven thousand and four hundred.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52425"/>
            <a:ext cx="11274552" cy="5943600"/>
          </a:xfrm>
          <a:prstGeom prst="rect">
            <a:avLst/>
          </a:prstGeom>
          <a:noFill/>
        </p:spPr>
        <p:txBody>
          <a:bodyPr wrap="square"/>
          <a:lstStyle/>
          <a:p>
            <a:pPr algn="just"/>
            <a:r>
              <a:rPr lang="en-US" sz="4000" b="1">
                <a:latin typeface="Georgia"/>
              </a:rPr>
              <a:t>Numbers 1:32-33  Of the children of Joseph, namely, of the children of Ephraim, by their generations, after their families, by the house of their fathers, according to the number of the names, from twenty years old and upward, all that were able to go forth to war;  33 Those that were numbered of them, even of the tribe of Ephraim, were forty thousand and five hundred.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lang="en-US" sz="4000" b="1">
                <a:latin typeface="Georgia"/>
              </a:rPr>
              <a:t>Numbers 1:34-35  Of the children of Manasseh, by their generations, after their families, by the house of their fathers, according to the number of the names, from twenty years old and upward, all that were able to go forth to war;  35 Those that were numbered of them, even of the tribe of Manasseh, were thirty and two thousand and two hundred.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lang="en-US" sz="4000" b="1">
                <a:latin typeface="Georgia"/>
              </a:rPr>
              <a:t>Numbers 1:36-37  Of the children of Benjamin, by their generations, after their families, by the house of their fathers, according to the number of the names, from twenty years old and upward, all that were able to go forth to war;  37 Those that were numbered of them, even of the tribe of Benjamin, were thirty and five thousand and four hundred.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58CB32-5B60-553F-A35A-8BA4E984F48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A5F1DA2-B3AC-731F-7109-F567818EA009}"/>
              </a:ext>
            </a:extLst>
          </p:cNvPr>
          <p:cNvSpPr txBox="1"/>
          <p:nvPr/>
        </p:nvSpPr>
        <p:spPr>
          <a:xfrm>
            <a:off x="457200" y="457200"/>
            <a:ext cx="11274552" cy="594360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100" b="1" i="0" u="none" strike="noStrike" kern="1200" cap="none" spc="0" normalizeH="0" baseline="0" noProof="0">
                <a:ln>
                  <a:noFill/>
                </a:ln>
                <a:solidFill>
                  <a:prstClr val="black"/>
                </a:solidFill>
                <a:effectLst/>
                <a:uLnTx/>
                <a:uFillTx/>
                <a:latin typeface="Georgia"/>
                <a:ea typeface="+mn-ea"/>
                <a:cs typeface="+mn-cs"/>
              </a:rPr>
              <a:t>Numbers 1:38-39  Of the children of Dan, by their generations, after their families, by the house of their fathers, according to the number of the names, from twenty years old and upward, all that were able to go forth to war;  39 Those that were numbered of them, even of the tribe of Dan, were threescore and two thousand and seven hundred.</a:t>
            </a:r>
          </a:p>
        </p:txBody>
      </p:sp>
    </p:spTree>
    <p:extLst>
      <p:ext uri="{BB962C8B-B14F-4D97-AF65-F5344CB8AC3E}">
        <p14:creationId xmlns:p14="http://schemas.microsoft.com/office/powerpoint/2010/main" val="30341660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5CA42-5B3D-3675-3915-88EDC7EF747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00C3D6-65F5-06B6-E1D1-32775AA388E9}"/>
              </a:ext>
            </a:extLst>
          </p:cNvPr>
          <p:cNvSpPr txBox="1"/>
          <p:nvPr/>
        </p:nvSpPr>
        <p:spPr>
          <a:xfrm>
            <a:off x="457200" y="457200"/>
            <a:ext cx="11274552" cy="594360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100" b="1" i="0" u="none" strike="noStrike" kern="1200" cap="none" spc="0" normalizeH="0" baseline="0" noProof="0">
                <a:ln>
                  <a:noFill/>
                </a:ln>
                <a:solidFill>
                  <a:prstClr val="black"/>
                </a:solidFill>
                <a:effectLst/>
                <a:uLnTx/>
                <a:uFillTx/>
                <a:latin typeface="Georgia"/>
                <a:ea typeface="+mn-ea"/>
                <a:cs typeface="+mn-cs"/>
              </a:rPr>
              <a:t>Numbers 1:40-41  Of the children of Asher, by their generations, after their families, by the house of their fathers, according to the number of the names, from twenty years old and upward, all that were able to go forth to war;  41 Those that were numbered of them, even of the tribe of Asher, were forty and one thousand and five hundred.</a:t>
            </a:r>
          </a:p>
        </p:txBody>
      </p:sp>
    </p:spTree>
    <p:extLst>
      <p:ext uri="{BB962C8B-B14F-4D97-AF65-F5344CB8AC3E}">
        <p14:creationId xmlns:p14="http://schemas.microsoft.com/office/powerpoint/2010/main" val="33875453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25C0C-FEF8-3AD1-8A47-CE60AC583DF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7FDF97C-D5EC-83ED-5B9A-A544836D92DF}"/>
              </a:ext>
            </a:extLst>
          </p:cNvPr>
          <p:cNvSpPr txBox="1"/>
          <p:nvPr/>
        </p:nvSpPr>
        <p:spPr>
          <a:xfrm>
            <a:off x="457200" y="457200"/>
            <a:ext cx="11274552" cy="594360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900" b="1" i="0" u="none" strike="noStrike" kern="1200" cap="none" spc="0" normalizeH="0" baseline="0" noProof="0">
                <a:ln>
                  <a:noFill/>
                </a:ln>
                <a:solidFill>
                  <a:prstClr val="black"/>
                </a:solidFill>
                <a:effectLst/>
                <a:uLnTx/>
                <a:uFillTx/>
                <a:latin typeface="Georgia"/>
                <a:ea typeface="+mn-ea"/>
                <a:cs typeface="+mn-cs"/>
              </a:rPr>
              <a:t>Numbers 1:42-43  Of the children of Naphtali, throughout their generations, after their families, by the house of their fathers, according to the number of the names, from twenty years old and upward, all that were able to go forth to war;  43 Those that were numbered of them, even of the tribe of Naphtali, were fifty and three thousand and four hundred.</a:t>
            </a:r>
          </a:p>
        </p:txBody>
      </p:sp>
    </p:spTree>
    <p:extLst>
      <p:ext uri="{BB962C8B-B14F-4D97-AF65-F5344CB8AC3E}">
        <p14:creationId xmlns:p14="http://schemas.microsoft.com/office/powerpoint/2010/main" val="10564511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25B84-D61B-E0A4-869E-D4DFCB3C4BB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66CFAF2-13FE-0C9C-6268-EB35CB171233}"/>
              </a:ext>
            </a:extLst>
          </p:cNvPr>
          <p:cNvSpPr txBox="1"/>
          <p:nvPr/>
        </p:nvSpPr>
        <p:spPr>
          <a:xfrm>
            <a:off x="457200" y="352425"/>
            <a:ext cx="11274552" cy="594360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prstClr val="black"/>
                </a:solidFill>
                <a:effectLst/>
                <a:uLnTx/>
                <a:uFillTx/>
                <a:latin typeface="Georgia"/>
                <a:ea typeface="+mn-ea"/>
                <a:cs typeface="+mn-cs"/>
              </a:rPr>
              <a:t>Numbers 1:44-46  These are those that were numbered, which Moses and Aaron numbered, and the princes of Israel, being twelve men: each one was for the house of his fathers.  45 So were all those that were numbered of the children of Israel, by the house of their fathers, from twenty years old and upward, all that were able to go forth to war in Israel;  46 Even all they that were numbered were six hundred thousand and three thousand and five hundred and fifty.</a:t>
            </a:r>
          </a:p>
        </p:txBody>
      </p:sp>
    </p:spTree>
    <p:extLst>
      <p:ext uri="{BB962C8B-B14F-4D97-AF65-F5344CB8AC3E}">
        <p14:creationId xmlns:p14="http://schemas.microsoft.com/office/powerpoint/2010/main" val="21346063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69D5D-B060-D86A-C4B4-036FC3C108F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738949C-E066-75FB-FE1D-841395F3E655}"/>
              </a:ext>
            </a:extLst>
          </p:cNvPr>
          <p:cNvPicPr>
            <a:picLocks noChangeAspect="1"/>
          </p:cNvPicPr>
          <p:nvPr/>
        </p:nvPicPr>
        <p:blipFill>
          <a:blip r:embed="rId2"/>
          <a:stretch>
            <a:fillRect/>
          </a:stretch>
        </p:blipFill>
        <p:spPr>
          <a:xfrm>
            <a:off x="379412" y="1057433"/>
            <a:ext cx="11430000" cy="4743133"/>
          </a:xfrm>
          <a:prstGeom prst="rect">
            <a:avLst/>
          </a:prstGeom>
        </p:spPr>
      </p:pic>
    </p:spTree>
    <p:extLst>
      <p:ext uri="{BB962C8B-B14F-4D97-AF65-F5344CB8AC3E}">
        <p14:creationId xmlns:p14="http://schemas.microsoft.com/office/powerpoint/2010/main" val="751562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7017" y="147782"/>
            <a:ext cx="11850255" cy="6465454"/>
          </a:xfrm>
          <a:prstGeom prst="rect">
            <a:avLst/>
          </a:prstGeom>
          <a:noFill/>
        </p:spPr>
        <p:txBody>
          <a:bodyPr wrap="square"/>
          <a:lstStyle/>
          <a:p>
            <a:pPr algn="just"/>
            <a:r>
              <a:rPr lang="en-US" sz="2000" b="1">
                <a:latin typeface="Georgia"/>
              </a:rPr>
              <a:t>Numbers 1:20-46  And the children of Reuben, Israel's eldest son, by their generations, after their families, by the house of their fathers, according to the number of the names, by their polls, every male from twenty years old and upward, all that were able to go forth to war;  21 Those that were numbered of them, even of the tribe of Reuben, were forty and six thousand and five hundred.  22 Of the children of Simeon, by their generations, after their families, by the house of their fathers, those that were numbered of them, according to the number of the names, by their polls, every male from twenty years old and upward, all that were able to go forth to war;  23 Those that were numbered of them, even of the tribe of Simeon, were fifty and nine thousand and three hundred.  24 Of the children of Gad, by their generations, after their families, by the house of their fathers, according to the number of the names, from twenty years old and upward, all that were able to go forth to war;  25 Those that were numbered of them, even of the tribe of Gad, were forty and five thousand six hundred and fifty.  26 Of the children of Judah, by their generations, after their families, by the house of their fathers, according to the number of the names, from twenty years old and upward, all that were able to go forth to war;  27 Those that were numbered of them, even of the tribe of Judah, were threescore and fourteen thousand and six hundred.  28 Of the children of Issachar, by their generations, after their families, by the house of their fathers, according to the number of the names, from twenty years old and upward, all that were able to go forth to war;  29 Those that were numbered of them, even of the tribe of Issachar, were fifty and four thousand and four hundred.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77C235-516A-40D8-4A08-9CFD56B5E91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2C01F7C-F7F9-09F8-9F2D-4C5F89B00624}"/>
              </a:ext>
            </a:extLst>
          </p:cNvPr>
          <p:cNvSpPr txBox="1"/>
          <p:nvPr/>
        </p:nvSpPr>
        <p:spPr>
          <a:xfrm>
            <a:off x="457200" y="457200"/>
            <a:ext cx="11274552" cy="594360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1. God Knows You by Name</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2. God Values Order.</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3. God Uses All Types of People.</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4. Strength Comes from God's Blessing, Not Human Ability.</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5. God Prepares His People for Future Battles.</a:t>
            </a:r>
          </a:p>
        </p:txBody>
      </p:sp>
    </p:spTree>
    <p:extLst>
      <p:ext uri="{BB962C8B-B14F-4D97-AF65-F5344CB8AC3E}">
        <p14:creationId xmlns:p14="http://schemas.microsoft.com/office/powerpoint/2010/main" val="2062785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79129-2726-CD13-18EB-CF422EF15D5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BB7114C-A9B0-F443-3D66-B0D3BAF9EF87}"/>
              </a:ext>
            </a:extLst>
          </p:cNvPr>
          <p:cNvSpPr txBox="1"/>
          <p:nvPr/>
        </p:nvSpPr>
        <p:spPr>
          <a:xfrm>
            <a:off x="157017" y="147782"/>
            <a:ext cx="11850255" cy="6465454"/>
          </a:xfrm>
          <a:prstGeom prst="rect">
            <a:avLst/>
          </a:prstGeom>
          <a:noFill/>
        </p:spPr>
        <p:txBody>
          <a:bodyPr wrap="square"/>
          <a:lstStyle/>
          <a:p>
            <a:pPr algn="just"/>
            <a:r>
              <a:rPr lang="en-US" sz="2050" b="1">
                <a:latin typeface="Georgia"/>
              </a:rPr>
              <a:t>Numbers 1:30-46  Of the children of Zebulun, by their generations, after their families, by the house of their fathers, according to the number of the names, from twenty years old and upward, all that were able to go forth to war;  31 Those that were numbered of them, even of the tribe of Zebulun, were fifty and seven thousand and four hundred.  32 Of the children of Joseph, namely, of the children of Ephraim, by their generations, after their families, by the house of their fathers, according to the number of the names, from twenty years old and upward, all that were able to go forth to war;  33 Those that were numbered of them, even of the tribe of Ephraim, were forty thousand and five hundred.  34 Of the children of Manasseh, by their generations, after their families, by the house of their fathers, according to the number of the names, from twenty years old and upward, all that were able to go forth to war;  35 Those that were numbered of them, even of the tribe of Manasseh, were thirty and two thousand and two hundred.  36 Of the children of Benjamin, by their generations, after their families, by the house of their fathers, according to the number of the names, from twenty years old and upward, all that were able to go forth to war;  37 Those that were numbered of them, even of the tribe of Benjamin, were thirty and five thousand and four hundred.  38 Of the children of Dan, by their generations, after their families, by the house of their fathers, according to the number of the names, from twenty years old and upward, all that were able to go forth to war;  39 Those that were numbered of them, even of the tribe of Dan, were threescore and two thousand and seven hundred.</a:t>
            </a:r>
          </a:p>
        </p:txBody>
      </p:sp>
    </p:spTree>
    <p:extLst>
      <p:ext uri="{BB962C8B-B14F-4D97-AF65-F5344CB8AC3E}">
        <p14:creationId xmlns:p14="http://schemas.microsoft.com/office/powerpoint/2010/main" val="383943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5921A-B846-FCEA-725A-B21137BD001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978141E-624B-4638-4BE4-F3325157402A}"/>
              </a:ext>
            </a:extLst>
          </p:cNvPr>
          <p:cNvSpPr txBox="1"/>
          <p:nvPr/>
        </p:nvSpPr>
        <p:spPr>
          <a:xfrm>
            <a:off x="157017" y="147782"/>
            <a:ext cx="11850255" cy="6465454"/>
          </a:xfrm>
          <a:prstGeom prst="rect">
            <a:avLst/>
          </a:prstGeom>
          <a:noFill/>
        </p:spPr>
        <p:txBody>
          <a:bodyPr wrap="square"/>
          <a:lstStyle/>
          <a:p>
            <a:pPr algn="just"/>
            <a:r>
              <a:rPr lang="en-US" sz="2500" b="1">
                <a:latin typeface="Georgia"/>
              </a:rPr>
              <a:t>Numbers 1:40-46  Of the children of Asher, by their generations, after their families, by the house of their fathers, according to the number of the names, from twenty years old and upward, all that were able to go forth to war;  41 Those that were numbered of them, even of the tribe of Asher, were forty and one thousand and five hundred.  42 Of the children of Naphtali, throughout their generations, after their families, by the house of their fathers, according to the number of the names, from twenty years old and upward, all that were able to go forth to war;  43 Those that were numbered of them, even of the tribe of Naphtali, were fifty and three thousand and four hundred.  44 These are those that were numbered, which Moses and Aaron numbered, and the princes of Israel, being twelve men: each one was for the house of his fathers.  45 So were all those that were numbered of the children of Israel, by the house of their fathers, from twenty years old and upward, all that were able to go forth to war in Israel;  46 Even all they that were numbered were six hundred thousand and three thousand and five hundred and fifty.</a:t>
            </a:r>
          </a:p>
        </p:txBody>
      </p:sp>
    </p:spTree>
    <p:extLst>
      <p:ext uri="{BB962C8B-B14F-4D97-AF65-F5344CB8AC3E}">
        <p14:creationId xmlns:p14="http://schemas.microsoft.com/office/powerpoint/2010/main" val="1853843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Tribe by Tribe Military Roll Call: Numbers 1:20-46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4000" b="1">
                <a:latin typeface="Georgia"/>
              </a:rPr>
              <a:t>Numbers 1:20–21  And the children of Reuben, Israel's eldest son, by their generations, after their families, by the house of their fathers, according to the number of the names, by their polls, every male from twenty years old and upward, all that were able to go forth to war; 21 Those that were numbered of them, even of the tribe of Reuben, were forty and six thousand and five hundred.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5" y="219075"/>
            <a:ext cx="11715750" cy="6381750"/>
          </a:xfrm>
          <a:prstGeom prst="rect">
            <a:avLst/>
          </a:prstGeom>
          <a:noFill/>
        </p:spPr>
        <p:txBody>
          <a:bodyPr wrap="square"/>
          <a:lstStyle/>
          <a:p>
            <a:pPr algn="just"/>
            <a:r>
              <a:rPr lang="en-US" sz="3800" b="1">
                <a:latin typeface="Georgia"/>
              </a:rPr>
              <a:t>Numbers 1:22-23  Of the children of Simeon, by their generations, after their families, by the house of their fathers, those that were numbered of them, according to the number of the names, by their polls, every male from twenty years old and upward, all that were able to go forth to war;  23 Those that were numbered of them, even of the tribe of Simeon, were fifty and nine thousand and three hundred.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lang="en-US" sz="4200" b="1">
                <a:latin typeface="Georgia"/>
              </a:rPr>
              <a:t>Numbers 1:24-25  Of the children of Gad, by their generations, after their families, by the house of their fathers, according to the number of the names, from twenty years old and upward, all that were able to go forth to war;  25 Those that were numbered of them, even of the tribe of Gad, were forty and five thousand six hundred and fifty.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lang="en-US" sz="4000" b="1">
                <a:latin typeface="Georgia"/>
              </a:rPr>
              <a:t>Numbers 1:26-27  Of the children of Judah, by their generations, after their families, by the house of their fathers, according to the number of the names, from twenty years old and upward, all that were able to go forth to war;  27 Those that were numbered of them, even of the tribe of Judah, were threescore and fourteen thousand and six hundred.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76</TotalTime>
  <Words>2064</Words>
  <Application>Microsoft Office PowerPoint</Application>
  <PresentationFormat>Custom</PresentationFormat>
  <Paragraphs>27</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4</cp:revision>
  <dcterms:created xsi:type="dcterms:W3CDTF">2013-01-27T09:14:16Z</dcterms:created>
  <dcterms:modified xsi:type="dcterms:W3CDTF">2026-02-02T17:40:44Z</dcterms:modified>
  <cp:category/>
</cp:coreProperties>
</file>