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273" r:id="rId4"/>
    <p:sldId id="309" r:id="rId5"/>
    <p:sldId id="310" r:id="rId6"/>
    <p:sldId id="311" r:id="rId7"/>
    <p:sldId id="312" r:id="rId8"/>
    <p:sldId id="313" r:id="rId9"/>
    <p:sldId id="314" r:id="rId10"/>
    <p:sldId id="315" r:id="rId11"/>
    <p:sldId id="316" r:id="rId12"/>
    <p:sldId id="317" r:id="rId13"/>
    <p:sldId id="318" r:id="rId14"/>
    <p:sldId id="319" r:id="rId15"/>
    <p:sldId id="320" r:id="rId16"/>
    <p:sldId id="321" r:id="rId17"/>
    <p:sldId id="323" r:id="rId18"/>
    <p:sldId id="324" r:id="rId19"/>
    <p:sldId id="326" r:id="rId20"/>
    <p:sldId id="327" r:id="rId21"/>
    <p:sldId id="328" r:id="rId22"/>
    <p:sldId id="329" r:id="rId23"/>
    <p:sldId id="330" r:id="rId24"/>
    <p:sldId id="331" r:id="rId25"/>
    <p:sldId id="332" r:id="rId26"/>
    <p:sldId id="333" r:id="rId27"/>
    <p:sldId id="334" r:id="rId28"/>
    <p:sldId id="335" r:id="rId29"/>
    <p:sldId id="336" r:id="rId30"/>
    <p:sldId id="337" r:id="rId31"/>
    <p:sldId id="338" r:id="rId32"/>
    <p:sldId id="339" r:id="rId33"/>
    <p:sldId id="340" r:id="rId34"/>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80" d="100"/>
          <a:sy n="80" d="100"/>
        </p:scale>
        <p:origin x="80" y="4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6600" b="1" dirty="0">
                <a:solidFill>
                  <a:prstClr val="black"/>
                </a:solidFill>
                <a:latin typeface="Georgia"/>
              </a:rPr>
              <a:t>Genesis 1:3-5</a:t>
            </a:r>
            <a:endParaRPr kumimoji="0" lang="en-US" sz="66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50975-5B29-F581-667D-5884A8380C2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089DD2-3A2C-531B-2419-8B947E9D9B9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Genesis 1:2 And the earth was without form, and void; and darkness was upon the face of the deep. And the Spirit of God moved upon the face of the waters.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871443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A4A6A-FF28-4872-8EA8-AE31AC9A227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62EF7E9-C08B-B2DC-1118-E79CBBE13CA9}"/>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1 John 5:7 For there are three that bear record in heaven, the Father, the Word, and the Holy Ghost: and these three are one.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261719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FF5BF-D75E-2345-845E-13754EA3766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7542AC1-9DC3-BB20-8CBB-27C4E99ECF5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John 1:1-3 In the beginning was the Word, and the Word was with God, and the Word was God. 2 The same was in the beginning with God. 3 All things were made by him; and without him was not any thing made that was made.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215551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DE6C4-BC62-337B-4703-DE5BE48ABDF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30317A4-952B-59BF-8AE4-C60D668A986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Georgia"/>
                <a:ea typeface="+mn-ea"/>
                <a:cs typeface="+mn-cs"/>
              </a:rPr>
              <a:t>Genesis 1:3 And God said, Let there be light: and there was light.</a:t>
            </a:r>
            <a:endParaRPr kumimoji="0" sz="6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976337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28C03-A5C9-B022-CDC5-9489173E0D8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86DC0D1-8B19-6BD5-A6B1-E7BAB8E6EA69}"/>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Psalm 33:6 </a:t>
            </a:r>
            <a:r>
              <a:rPr kumimoji="0" lang="en-US" sz="5400" b="1" i="0" u="sng" strike="noStrike" kern="1200" cap="none" spc="0" normalizeH="0" baseline="0" noProof="0" dirty="0">
                <a:ln>
                  <a:noFill/>
                </a:ln>
                <a:solidFill>
                  <a:prstClr val="black"/>
                </a:solidFill>
                <a:effectLst/>
                <a:uLnTx/>
                <a:uFillTx/>
                <a:latin typeface="Georgia"/>
                <a:ea typeface="+mn-ea"/>
                <a:cs typeface="+mn-cs"/>
              </a:rPr>
              <a:t>By the word</a:t>
            </a:r>
            <a:r>
              <a:rPr kumimoji="0" lang="en-US" sz="5400" b="1" i="0" u="none" strike="noStrike" kern="1200" cap="none" spc="0" normalizeH="0" baseline="0" noProof="0" dirty="0">
                <a:ln>
                  <a:noFill/>
                </a:ln>
                <a:solidFill>
                  <a:prstClr val="black"/>
                </a:solidFill>
                <a:effectLst/>
                <a:uLnTx/>
                <a:uFillTx/>
                <a:latin typeface="Georgia"/>
                <a:ea typeface="+mn-ea"/>
                <a:cs typeface="+mn-cs"/>
              </a:rPr>
              <a:t> of the LORD were the heavens made; and all the host of them by the </a:t>
            </a:r>
            <a:r>
              <a:rPr kumimoji="0" lang="en-US" sz="5400" b="1" i="0" u="sng" strike="noStrike" kern="1200" cap="none" spc="0" normalizeH="0" baseline="0" noProof="0" dirty="0">
                <a:ln>
                  <a:noFill/>
                </a:ln>
                <a:solidFill>
                  <a:prstClr val="black"/>
                </a:solidFill>
                <a:effectLst/>
                <a:uLnTx/>
                <a:uFillTx/>
                <a:latin typeface="Georgia"/>
                <a:ea typeface="+mn-ea"/>
                <a:cs typeface="+mn-cs"/>
              </a:rPr>
              <a:t>breath of his mouth</a:t>
            </a:r>
            <a:r>
              <a:rPr kumimoji="0" lang="en-US" sz="5400" b="1" i="0" u="none" strike="noStrike" kern="1200" cap="none" spc="0" normalizeH="0" baseline="0" noProof="0" dirty="0">
                <a:ln>
                  <a:noFill/>
                </a:ln>
                <a:solidFill>
                  <a:prstClr val="black"/>
                </a:solidFill>
                <a:effectLst/>
                <a:uLnTx/>
                <a:uFillTx/>
                <a:latin typeface="Georgia"/>
                <a:ea typeface="+mn-ea"/>
                <a:cs typeface="+mn-cs"/>
              </a:rPr>
              <a:t>.</a:t>
            </a:r>
            <a:endParaRPr kumimoji="0" sz="5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983533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6DF7A-F728-EC3E-3707-BBD11A18ED3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28B04EB-0CCB-413E-433E-FD53F05F8BC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Psalm 33:9 </a:t>
            </a:r>
            <a:r>
              <a:rPr kumimoji="0" lang="en-US" sz="5400" b="1" i="0" u="sng" strike="noStrike" kern="1200" cap="none" spc="0" normalizeH="0" baseline="0" noProof="0" dirty="0">
                <a:ln>
                  <a:noFill/>
                </a:ln>
                <a:solidFill>
                  <a:prstClr val="black"/>
                </a:solidFill>
                <a:effectLst/>
                <a:uLnTx/>
                <a:uFillTx/>
                <a:latin typeface="Georgia"/>
                <a:ea typeface="+mn-ea"/>
                <a:cs typeface="+mn-cs"/>
              </a:rPr>
              <a:t>For he </a:t>
            </a:r>
            <a:r>
              <a:rPr kumimoji="0" lang="en-US" sz="5400" b="1" i="0" u="sng" strike="noStrike" kern="1200" cap="none" spc="0" normalizeH="0" baseline="0" noProof="0" dirty="0" err="1">
                <a:ln>
                  <a:noFill/>
                </a:ln>
                <a:solidFill>
                  <a:prstClr val="black"/>
                </a:solidFill>
                <a:effectLst/>
                <a:uLnTx/>
                <a:uFillTx/>
                <a:latin typeface="Georgia"/>
                <a:ea typeface="+mn-ea"/>
                <a:cs typeface="+mn-cs"/>
              </a:rPr>
              <a:t>spake</a:t>
            </a:r>
            <a:r>
              <a:rPr kumimoji="0" lang="en-US" sz="5400" b="1" i="0" u="none" strike="noStrike" kern="1200" cap="none" spc="0" normalizeH="0" baseline="0" noProof="0" dirty="0">
                <a:ln>
                  <a:noFill/>
                </a:ln>
                <a:solidFill>
                  <a:prstClr val="black"/>
                </a:solidFill>
                <a:effectLst/>
                <a:uLnTx/>
                <a:uFillTx/>
                <a:latin typeface="Georgia"/>
                <a:ea typeface="+mn-ea"/>
                <a:cs typeface="+mn-cs"/>
              </a:rPr>
              <a:t>, and it was done; he commanded, and it stood fast.</a:t>
            </a:r>
            <a:endParaRPr kumimoji="0" sz="5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98419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59742-F407-1117-D7E9-00875E55CEB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649AFAE-0ACD-7926-505B-D9AD0332B2F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Hebrews 11:3 Through faith we understand that the worlds were framed </a:t>
            </a:r>
            <a:r>
              <a:rPr kumimoji="0" lang="en-US" sz="5400" b="1" i="0" u="sng" strike="noStrike" kern="1200" cap="none" spc="0" normalizeH="0" baseline="0" noProof="0" dirty="0">
                <a:ln>
                  <a:noFill/>
                </a:ln>
                <a:solidFill>
                  <a:prstClr val="black"/>
                </a:solidFill>
                <a:effectLst/>
                <a:uLnTx/>
                <a:uFillTx/>
                <a:latin typeface="Georgia"/>
                <a:ea typeface="+mn-ea"/>
                <a:cs typeface="+mn-cs"/>
              </a:rPr>
              <a:t>by the word of God</a:t>
            </a:r>
            <a:r>
              <a:rPr kumimoji="0" lang="en-US" sz="5400" b="1" i="0" u="none" strike="noStrike" kern="1200" cap="none" spc="0" normalizeH="0" baseline="0" noProof="0" dirty="0">
                <a:ln>
                  <a:noFill/>
                </a:ln>
                <a:solidFill>
                  <a:prstClr val="black"/>
                </a:solidFill>
                <a:effectLst/>
                <a:uLnTx/>
                <a:uFillTx/>
                <a:latin typeface="Georgia"/>
                <a:ea typeface="+mn-ea"/>
                <a:cs typeface="+mn-cs"/>
              </a:rPr>
              <a:t>, so that things which are seen were not made of things which do appear.</a:t>
            </a:r>
            <a:endParaRPr kumimoji="0" sz="5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964537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AAFB0-2141-1EA3-53D7-46BC1066D23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CCFBDAC-D00A-52BE-4E15-F614F9669029}"/>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"And God said, Let there be light: </a:t>
            </a:r>
            <a:r>
              <a:rPr kumimoji="0" lang="en-US" sz="5400" b="1" i="0" u="sng" strike="noStrike" kern="1200" cap="none" spc="0" normalizeH="0" baseline="0" noProof="0" dirty="0">
                <a:ln>
                  <a:noFill/>
                </a:ln>
                <a:solidFill>
                  <a:prstClr val="black"/>
                </a:solidFill>
                <a:effectLst/>
                <a:uLnTx/>
                <a:uFillTx/>
                <a:latin typeface="Georgia"/>
                <a:ea typeface="+mn-ea"/>
                <a:cs typeface="+mn-cs"/>
              </a:rPr>
              <a:t>and there was light</a:t>
            </a:r>
            <a:r>
              <a:rPr kumimoji="0" lang="en-US" sz="5400" b="1" i="0" u="none" strike="noStrike" kern="1200" cap="none" spc="0" normalizeH="0" baseline="0" noProof="0" dirty="0">
                <a:ln>
                  <a:noFill/>
                </a:ln>
                <a:solidFill>
                  <a:prstClr val="black"/>
                </a:solidFill>
                <a:effectLst/>
                <a:uLnTx/>
                <a:uFillTx/>
                <a:latin typeface="Georgia"/>
                <a:ea typeface="+mn-ea"/>
                <a:cs typeface="+mn-cs"/>
              </a:rPr>
              <a:t>."</a:t>
            </a:r>
            <a:endParaRPr kumimoji="0" sz="5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2135711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0C1F2-F517-0C94-4267-F150DB5AFB5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C336475-7D56-557B-4BF5-1A201885085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1 John 1:5 This then is the message which we have heard of him, and declare unto you, that </a:t>
            </a:r>
            <a:r>
              <a:rPr kumimoji="0" lang="en-US" sz="5400" b="1" i="0" u="sng" strike="noStrike" kern="1200" cap="none" spc="0" normalizeH="0" baseline="0" noProof="0" dirty="0">
                <a:ln>
                  <a:noFill/>
                </a:ln>
                <a:solidFill>
                  <a:prstClr val="black"/>
                </a:solidFill>
                <a:effectLst/>
                <a:uLnTx/>
                <a:uFillTx/>
                <a:latin typeface="Georgia"/>
                <a:ea typeface="+mn-ea"/>
                <a:cs typeface="+mn-cs"/>
              </a:rPr>
              <a:t>God is light</a:t>
            </a:r>
            <a:r>
              <a:rPr kumimoji="0" lang="en-US" sz="5400" b="1" i="0" u="none" strike="noStrike" kern="1200" cap="none" spc="0" normalizeH="0" baseline="0" noProof="0" dirty="0">
                <a:ln>
                  <a:noFill/>
                </a:ln>
                <a:solidFill>
                  <a:prstClr val="black"/>
                </a:solidFill>
                <a:effectLst/>
                <a:uLnTx/>
                <a:uFillTx/>
                <a:latin typeface="Georgia"/>
                <a:ea typeface="+mn-ea"/>
                <a:cs typeface="+mn-cs"/>
              </a:rPr>
              <a:t>, and in him is no darkness at all.</a:t>
            </a:r>
            <a:endParaRPr kumimoji="0" sz="5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8803701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9A503-E422-CC4D-F260-0A6D2C61211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39C937E-99E2-3A1D-0723-FF6ABEA48D3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Psalm 104:1-2 Bless the LORD, O my soul. O LORD my God, thou art very great; thou art clothed with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honour</a:t>
            </a:r>
            <a:r>
              <a:rPr kumimoji="0" lang="en-US" sz="4800" b="1" i="0" u="none" strike="noStrike" kern="1200" cap="none" spc="0" normalizeH="0" baseline="0" noProof="0" dirty="0">
                <a:ln>
                  <a:noFill/>
                </a:ln>
                <a:solidFill>
                  <a:prstClr val="black"/>
                </a:solidFill>
                <a:effectLst/>
                <a:uLnTx/>
                <a:uFillTx/>
                <a:latin typeface="Georgia"/>
                <a:ea typeface="+mn-ea"/>
                <a:cs typeface="+mn-cs"/>
              </a:rPr>
              <a:t> and majesty. 2 Who </a:t>
            </a:r>
            <a:r>
              <a:rPr kumimoji="0" lang="en-US" sz="4800" b="1" i="0" u="sng" strike="noStrike" kern="1200" cap="none" spc="0" normalizeH="0" baseline="0" noProof="0" dirty="0" err="1">
                <a:ln>
                  <a:noFill/>
                </a:ln>
                <a:solidFill>
                  <a:prstClr val="black"/>
                </a:solidFill>
                <a:effectLst/>
                <a:uLnTx/>
                <a:uFillTx/>
                <a:latin typeface="Georgia"/>
                <a:ea typeface="+mn-ea"/>
                <a:cs typeface="+mn-cs"/>
              </a:rPr>
              <a:t>coverest</a:t>
            </a:r>
            <a:r>
              <a:rPr kumimoji="0" lang="en-US" sz="4800" b="1" i="0" u="sng" strike="noStrike" kern="1200" cap="none" spc="0" normalizeH="0" baseline="0" noProof="0" dirty="0">
                <a:ln>
                  <a:noFill/>
                </a:ln>
                <a:solidFill>
                  <a:prstClr val="black"/>
                </a:solidFill>
                <a:effectLst/>
                <a:uLnTx/>
                <a:uFillTx/>
                <a:latin typeface="Georgia"/>
                <a:ea typeface="+mn-ea"/>
                <a:cs typeface="+mn-cs"/>
              </a:rPr>
              <a:t> thyself with light</a:t>
            </a:r>
            <a:r>
              <a:rPr kumimoji="0" lang="en-US" sz="4800" b="1" i="0" u="none" strike="noStrike" kern="1200" cap="none" spc="0" normalizeH="0" baseline="0" noProof="0" dirty="0">
                <a:ln>
                  <a:noFill/>
                </a:ln>
                <a:solidFill>
                  <a:prstClr val="black"/>
                </a:solidFill>
                <a:effectLst/>
                <a:uLnTx/>
                <a:uFillTx/>
                <a:latin typeface="Georgia"/>
                <a:ea typeface="+mn-ea"/>
                <a:cs typeface="+mn-cs"/>
              </a:rPr>
              <a:t> as with a garment: who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stretchest</a:t>
            </a:r>
            <a:r>
              <a:rPr kumimoji="0" lang="en-US" sz="4800" b="1" i="0" u="none" strike="noStrike" kern="1200" cap="none" spc="0" normalizeH="0" baseline="0" noProof="0" dirty="0">
                <a:ln>
                  <a:noFill/>
                </a:ln>
                <a:solidFill>
                  <a:prstClr val="black"/>
                </a:solidFill>
                <a:effectLst/>
                <a:uLnTx/>
                <a:uFillTx/>
                <a:latin typeface="Georgia"/>
                <a:ea typeface="+mn-ea"/>
                <a:cs typeface="+mn-cs"/>
              </a:rPr>
              <a:t> out the heavens like a curtain:</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514367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Genesis 1:3-5   And God said, Let there be light: and there was light.  4 And God saw the light, that it was good: and God divided the light from the darkness.  5 And God called the light Day, and the darkness he called Night. And the evening and the morning were the first day.</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31CC3-4218-45D6-2BB8-8AB87C9B6C4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DB3E3BD-6BE0-BFF0-8531-3FF0459CC69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Colossians 1:15 Who is the image of the </a:t>
            </a:r>
            <a:r>
              <a:rPr kumimoji="0" lang="en-US" sz="4800" b="1" i="0" u="sng" strike="noStrike" kern="1200" cap="none" spc="0" normalizeH="0" baseline="0" noProof="0" dirty="0">
                <a:ln>
                  <a:noFill/>
                </a:ln>
                <a:solidFill>
                  <a:prstClr val="black"/>
                </a:solidFill>
                <a:effectLst/>
                <a:uLnTx/>
                <a:uFillTx/>
                <a:latin typeface="Georgia"/>
                <a:ea typeface="+mn-ea"/>
                <a:cs typeface="+mn-cs"/>
              </a:rPr>
              <a:t>invisible</a:t>
            </a:r>
            <a:r>
              <a:rPr kumimoji="0" lang="en-US" sz="4800" b="1" i="0" u="none" strike="noStrike" kern="1200" cap="none" spc="0" normalizeH="0" baseline="0" noProof="0" dirty="0">
                <a:ln>
                  <a:noFill/>
                </a:ln>
                <a:solidFill>
                  <a:prstClr val="black"/>
                </a:solidFill>
                <a:effectLst/>
                <a:uLnTx/>
                <a:uFillTx/>
                <a:latin typeface="Georgia"/>
                <a:ea typeface="+mn-ea"/>
                <a:cs typeface="+mn-cs"/>
              </a:rPr>
              <a:t> God, the firstborn of every creature:</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5140006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51755-A853-A0E2-B69E-2D0B0BB24B2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1FC83AE-618D-5FA6-9276-F62CA3CE897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Genesis 1:4 And God saw the light, that it was good: and God divided the light from the darkness.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847240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42895-7C13-47D2-FCAE-B04980AD942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9A8C215-C35F-B7C6-477A-AE28B8991E0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Isaiah 5:20 Woe unto them that call evil good, and good evil; that put darkness for light, and light for darkness; that put bitter for sweet, and sweet for bitter!</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4784276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9A9461-40E4-A696-2638-2FB28C4A4C7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8ED4A82-7A6C-C866-F8A5-6AC6A7101B5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Genesis 1:4 And God saw the light, that it was good: and </a:t>
            </a:r>
            <a:r>
              <a:rPr kumimoji="0" lang="en-US" sz="4800" b="1" i="0" u="sng" strike="noStrike" kern="1200" cap="none" spc="0" normalizeH="0" baseline="0" noProof="0" dirty="0">
                <a:ln>
                  <a:noFill/>
                </a:ln>
                <a:solidFill>
                  <a:prstClr val="black"/>
                </a:solidFill>
                <a:effectLst/>
                <a:uLnTx/>
                <a:uFillTx/>
                <a:latin typeface="Georgia"/>
                <a:ea typeface="+mn-ea"/>
                <a:cs typeface="+mn-cs"/>
              </a:rPr>
              <a:t>God divided the light from the darkness</a:t>
            </a:r>
            <a:r>
              <a:rPr kumimoji="0" lang="en-US" sz="4800" b="1" i="0" u="none" strike="noStrike" kern="1200" cap="none" spc="0" normalizeH="0" baseline="0" noProof="0" dirty="0">
                <a:ln>
                  <a:noFill/>
                </a:ln>
                <a:solidFill>
                  <a:prstClr val="black"/>
                </a:solidFill>
                <a:effectLst/>
                <a:uLnTx/>
                <a:uFillTx/>
                <a:latin typeface="Georgia"/>
                <a:ea typeface="+mn-ea"/>
                <a:cs typeface="+mn-cs"/>
              </a:rPr>
              <a: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132253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3B738-7570-80AD-9CC0-4CA7AEF4FA8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12674B9-38EF-5F81-39E0-93A43261DA4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Genesis 1:5 And God called the light Day, and the darkness he called Night…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7923698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619BFD-6157-894D-50EA-0C2768242B9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F6F4080-0046-0781-AC59-4678F3A6561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Psalm 104:22-23 The sun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ariseth</a:t>
            </a:r>
            <a:r>
              <a:rPr kumimoji="0" lang="en-US" sz="4800" b="1" i="0" u="none" strike="noStrike" kern="1200" cap="none" spc="0" normalizeH="0" baseline="0" noProof="0" dirty="0">
                <a:ln>
                  <a:noFill/>
                </a:ln>
                <a:solidFill>
                  <a:prstClr val="black"/>
                </a:solidFill>
                <a:effectLst/>
                <a:uLnTx/>
                <a:uFillTx/>
                <a:latin typeface="Georgia"/>
                <a:ea typeface="+mn-ea"/>
                <a:cs typeface="+mn-cs"/>
              </a:rPr>
              <a:t>, they gather themselves together, and lay them down in their dens. 23 Man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goeth</a:t>
            </a:r>
            <a:r>
              <a:rPr kumimoji="0" lang="en-US" sz="4800" b="1" i="0" u="none" strike="noStrike" kern="1200" cap="none" spc="0" normalizeH="0" baseline="0" noProof="0" dirty="0">
                <a:ln>
                  <a:noFill/>
                </a:ln>
                <a:solidFill>
                  <a:prstClr val="black"/>
                </a:solidFill>
                <a:effectLst/>
                <a:uLnTx/>
                <a:uFillTx/>
                <a:latin typeface="Georgia"/>
                <a:ea typeface="+mn-ea"/>
                <a:cs typeface="+mn-cs"/>
              </a:rPr>
              <a:t> forth unto his work and to his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labour</a:t>
            </a:r>
            <a:r>
              <a:rPr kumimoji="0" lang="en-US" sz="4800" b="1" i="0" u="none" strike="noStrike" kern="1200" cap="none" spc="0" normalizeH="0" baseline="0" noProof="0" dirty="0">
                <a:ln>
                  <a:noFill/>
                </a:ln>
                <a:solidFill>
                  <a:prstClr val="black"/>
                </a:solidFill>
                <a:effectLst/>
                <a:uLnTx/>
                <a:uFillTx/>
                <a:latin typeface="Georgia"/>
                <a:ea typeface="+mn-ea"/>
                <a:cs typeface="+mn-cs"/>
              </a:rPr>
              <a:t> until the evening.</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751424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2E725-AD94-876F-9B8F-9864F22D0EB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F422B53-8C5C-5E51-935F-C0F8399F608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John 9:4 I must work the works of him that sent me, while it is day: the night cometh, when no man can work.</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4544424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39685A-1F01-27B3-01B4-09DCF8570A2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3478A61-D9EE-94E5-283F-DD3B2DD59C8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Psalm 74:16 The day is thine, the night also is thine: thou hast prepared the light and the sun.</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8523429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F1BA8-3076-064F-2F95-CC9E9978C44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B905FE2-EBF3-7750-E4D6-58502E392619}"/>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Genesis 1:5 And God called the light Day, and the darkness he called Night. </a:t>
            </a:r>
            <a:r>
              <a:rPr kumimoji="0" lang="en-US" sz="4800" b="1" i="0" u="sng" strike="noStrike" kern="1200" cap="none" spc="0" normalizeH="0" baseline="0" noProof="0" dirty="0">
                <a:ln>
                  <a:noFill/>
                </a:ln>
                <a:solidFill>
                  <a:prstClr val="black"/>
                </a:solidFill>
                <a:effectLst/>
                <a:uLnTx/>
                <a:uFillTx/>
                <a:latin typeface="Georgia"/>
                <a:ea typeface="+mn-ea"/>
                <a:cs typeface="+mn-cs"/>
              </a:rPr>
              <a:t>And the evening and the morning were the first day</a:t>
            </a:r>
            <a:r>
              <a:rPr kumimoji="0" lang="en-US" sz="4800" b="1" i="0" u="none" strike="noStrike" kern="1200" cap="none" spc="0" normalizeH="0" baseline="0" noProof="0" dirty="0">
                <a:ln>
                  <a:noFill/>
                </a:ln>
                <a:solidFill>
                  <a:prstClr val="black"/>
                </a:solidFill>
                <a:effectLst/>
                <a:uLnTx/>
                <a:uFillTx/>
                <a:latin typeface="Georgia"/>
                <a:ea typeface="+mn-ea"/>
                <a:cs typeface="+mn-cs"/>
              </a:rPr>
              <a: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907856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7EB5FB-8600-53EB-01F0-BDAD31473F3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B36A5EE-D35C-5EA0-72F4-9B45124C813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John 3:19 And this is the condemnation, </a:t>
            </a:r>
            <a:r>
              <a:rPr kumimoji="0" lang="en-US" sz="4800" b="1" i="0" u="sng" strike="noStrike" kern="1200" cap="none" spc="0" normalizeH="0" baseline="0" noProof="0" dirty="0">
                <a:ln>
                  <a:noFill/>
                </a:ln>
                <a:solidFill>
                  <a:prstClr val="black"/>
                </a:solidFill>
                <a:effectLst/>
                <a:uLnTx/>
                <a:uFillTx/>
                <a:latin typeface="Georgia"/>
                <a:ea typeface="+mn-ea"/>
                <a:cs typeface="+mn-cs"/>
              </a:rPr>
              <a:t>that light is come into the world</a:t>
            </a:r>
            <a:r>
              <a:rPr kumimoji="0" lang="en-US" sz="4800" b="1" i="0" u="none" strike="noStrike" kern="1200" cap="none" spc="0" normalizeH="0" baseline="0" noProof="0" dirty="0">
                <a:ln>
                  <a:noFill/>
                </a:ln>
                <a:solidFill>
                  <a:prstClr val="black"/>
                </a:solidFill>
                <a:effectLst/>
                <a:uLnTx/>
                <a:uFillTx/>
                <a:latin typeface="Georgia"/>
                <a:ea typeface="+mn-ea"/>
                <a:cs typeface="+mn-cs"/>
              </a:rPr>
              <a:t>, and men loved darkness rather than light, because their deeds were evil.</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592939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824429" y="2539904"/>
            <a:ext cx="10543142"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Let There Be Light: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Genesis 1:3-5 Explained</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555AD9-C947-0479-AF73-13D8E250F5A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F6E3639-1FD9-1DA5-7242-CAE2CE38CD5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John 12:46 I am come a </a:t>
            </a:r>
            <a:r>
              <a:rPr kumimoji="0" lang="en-US" sz="5400" b="1" i="0" u="sng" strike="noStrike" kern="1200" cap="none" spc="0" normalizeH="0" baseline="0" noProof="0" dirty="0">
                <a:ln>
                  <a:noFill/>
                </a:ln>
                <a:solidFill>
                  <a:prstClr val="black"/>
                </a:solidFill>
                <a:effectLst/>
                <a:uLnTx/>
                <a:uFillTx/>
                <a:latin typeface="Georgia"/>
                <a:ea typeface="+mn-ea"/>
                <a:cs typeface="+mn-cs"/>
              </a:rPr>
              <a:t>light into the world</a:t>
            </a:r>
            <a:r>
              <a:rPr kumimoji="0" lang="en-US" sz="5400" b="1" i="0" u="none" strike="noStrike" kern="1200" cap="none" spc="0" normalizeH="0" baseline="0" noProof="0" dirty="0">
                <a:ln>
                  <a:noFill/>
                </a:ln>
                <a:solidFill>
                  <a:prstClr val="black"/>
                </a:solidFill>
                <a:effectLst/>
                <a:uLnTx/>
                <a:uFillTx/>
                <a:latin typeface="Georgia"/>
                <a:ea typeface="+mn-ea"/>
                <a:cs typeface="+mn-cs"/>
              </a:rPr>
              <a:t>, that whosoever believeth on me should not abide in darkness.</a:t>
            </a:r>
            <a:endParaRPr kumimoji="0" sz="5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7671149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E7414-0E91-D9C8-2971-D3B744B7467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59C66CA-BF99-6637-8C3E-45E52D788B4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Acts 26:18 To open their eyes, and to turn them from darkness to light, and from the power of Satan unto God, that they may receive forgiveness of sins, and inheritance among them which are sanctified by faith that is in me.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3474030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B6022-2A58-1E29-1AA3-05D96452889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5671B93-E11D-E810-889E-EAC78C9AEEB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Corinthians 4:5-6 For we preach not ourselves, but Christ Jesus the Lord; and ourselves your servants for Jesus' sake. 6 </a:t>
            </a:r>
            <a:r>
              <a:rPr kumimoji="0" lang="en-US" sz="4400" b="1" i="0" u="sng" strike="noStrike" kern="1200" cap="none" spc="0" normalizeH="0" baseline="0" noProof="0" dirty="0">
                <a:ln>
                  <a:noFill/>
                </a:ln>
                <a:solidFill>
                  <a:prstClr val="black"/>
                </a:solidFill>
                <a:effectLst/>
                <a:uLnTx/>
                <a:uFillTx/>
                <a:latin typeface="Georgia"/>
                <a:ea typeface="+mn-ea"/>
                <a:cs typeface="+mn-cs"/>
              </a:rPr>
              <a:t>For God, who commanded the light to shine out of darkness</a:t>
            </a:r>
            <a:r>
              <a:rPr kumimoji="0" lang="en-US" sz="4400" b="1" i="0" u="none" strike="noStrike" kern="1200" cap="none" spc="0" normalizeH="0" baseline="0" noProof="0" dirty="0">
                <a:ln>
                  <a:noFill/>
                </a:ln>
                <a:solidFill>
                  <a:prstClr val="black"/>
                </a:solidFill>
                <a:effectLst/>
                <a:uLnTx/>
                <a:uFillTx/>
                <a:latin typeface="Georgia"/>
                <a:ea typeface="+mn-ea"/>
                <a:cs typeface="+mn-cs"/>
              </a:rPr>
              <a:t>, hath shined in our hearts, to give the light of the knowledge of the glory of God in the face of Jesus Christ.</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56076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A9B63-4884-19D8-946B-DBC5078A74F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BDFDFC8-B46C-DF63-42FB-411389906D9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Ephesians 5:8 For ye were sometimes darkness, but now are ye light in the Lord: walk as children of light: </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23366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Genesis 1:1 In the beginning God created the heaven and the earth.</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0269D-4EA3-ADCB-4C9C-3D053BB1D18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BBCE5F7-3881-FC4B-39A2-B278081158F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Nehemiah 9:6 Thou, even thou, art LORD alone; thou hast made heaven, the heaven of heavens, with all their host, the earth, and all things that are therein, the seas, and all that is therein, and thou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preservest</a:t>
            </a:r>
            <a:r>
              <a:rPr kumimoji="0" lang="en-US" sz="4400" b="1" i="0" u="none" strike="noStrike" kern="1200" cap="none" spc="0" normalizeH="0" baseline="0" noProof="0" dirty="0">
                <a:ln>
                  <a:noFill/>
                </a:ln>
                <a:solidFill>
                  <a:prstClr val="black"/>
                </a:solidFill>
                <a:effectLst/>
                <a:uLnTx/>
                <a:uFillTx/>
                <a:latin typeface="Georgia"/>
                <a:ea typeface="+mn-ea"/>
                <a:cs typeface="+mn-cs"/>
              </a:rPr>
              <a:t> them all; and the host of heaven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worshippeth</a:t>
            </a:r>
            <a:r>
              <a:rPr kumimoji="0" lang="en-US" sz="4400" b="1" i="0" u="none" strike="noStrike" kern="1200" cap="none" spc="0" normalizeH="0" baseline="0" noProof="0" dirty="0">
                <a:ln>
                  <a:noFill/>
                </a:ln>
                <a:solidFill>
                  <a:prstClr val="black"/>
                </a:solidFill>
                <a:effectLst/>
                <a:uLnTx/>
                <a:uFillTx/>
                <a:latin typeface="Georgia"/>
                <a:ea typeface="+mn-ea"/>
                <a:cs typeface="+mn-cs"/>
              </a:rPr>
              <a:t> thee.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341021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17F2BC-75A1-7BDF-7337-4CB79367570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78849D1-4958-0338-500F-1C243FC0D08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1 Kings 8:27 But will God indeed dwell on the earth? behold, the heaven and heaven of heavens cannot contain thee; how much less this house that I have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builded</a:t>
            </a:r>
            <a:r>
              <a:rPr kumimoji="0" lang="en-US" sz="4400" b="1" i="0" u="none" strike="noStrike" kern="1200" cap="none" spc="0" normalizeH="0" baseline="0" noProof="0" dirty="0">
                <a:ln>
                  <a:noFill/>
                </a:ln>
                <a:solidFill>
                  <a:prstClr val="black"/>
                </a:solidFill>
                <a:effectLst/>
                <a:uLnTx/>
                <a:uFillTx/>
                <a:latin typeface="Georgia"/>
                <a:ea typeface="+mn-ea"/>
                <a:cs typeface="+mn-cs"/>
              </a:rPr>
              <a:t>?</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031573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4EA1D3-8B40-5A56-08A8-878CA96EFA9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20A24A1-25A0-4ACF-38CD-EF713267F18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Psalm 90:2 Before the mountains were brought forth, or ever thou hadst formed the earth and the world, even from </a:t>
            </a:r>
            <a:r>
              <a:rPr kumimoji="0" lang="en-US" sz="4400" b="1" i="0" u="sng" strike="noStrike" kern="1200" cap="none" spc="0" normalizeH="0" baseline="0" noProof="0" dirty="0">
                <a:ln>
                  <a:noFill/>
                </a:ln>
                <a:solidFill>
                  <a:prstClr val="black"/>
                </a:solidFill>
                <a:effectLst/>
                <a:uLnTx/>
                <a:uFillTx/>
                <a:latin typeface="Georgia"/>
                <a:ea typeface="+mn-ea"/>
                <a:cs typeface="+mn-cs"/>
              </a:rPr>
              <a:t>everlasting to everlasting</a:t>
            </a:r>
            <a:r>
              <a:rPr kumimoji="0" lang="en-US" sz="4400" b="1" i="0" u="none" strike="noStrike" kern="1200" cap="none" spc="0" normalizeH="0" baseline="0" noProof="0" dirty="0">
                <a:ln>
                  <a:noFill/>
                </a:ln>
                <a:solidFill>
                  <a:prstClr val="black"/>
                </a:solidFill>
                <a:effectLst/>
                <a:uLnTx/>
                <a:uFillTx/>
                <a:latin typeface="Georgia"/>
                <a:ea typeface="+mn-ea"/>
                <a:cs typeface="+mn-cs"/>
              </a:rPr>
              <a:t>, thou art God.</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255342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25A20-E4A2-73D1-2ABC-9E2179F407C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ADF17AF-124E-CB32-588E-EB660D685D6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Hebrews 11:3 Through faith we understand that the worlds were framed by the word of God, so that things which are seen were not made of things which do appear.</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59408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DF440E-D2F7-DD4A-1CDA-81C8CB00EB4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2E8268D-605B-BD58-1DC7-6097237E950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Hebrews 11:6 But without faith it is impossible to please him: for he that cometh to God must believe that he is, and that he is a rewarder of them that diligently seek him. </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3990856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106605</TotalTime>
  <Words>1034</Words>
  <Application>Microsoft Office PowerPoint</Application>
  <PresentationFormat>Widescreen</PresentationFormat>
  <Paragraphs>38</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721</cp:revision>
  <cp:lastPrinted>2020-01-28T17:57:24Z</cp:lastPrinted>
  <dcterms:created xsi:type="dcterms:W3CDTF">2019-08-31T20:33:16Z</dcterms:created>
  <dcterms:modified xsi:type="dcterms:W3CDTF">2026-02-02T16:59:45Z</dcterms:modified>
</cp:coreProperties>
</file>