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7" r:id="rId4"/>
    <p:sldId id="2998" r:id="rId5"/>
    <p:sldId id="2999" r:id="rId6"/>
    <p:sldId id="2941" r:id="rId7"/>
    <p:sldId id="257" r:id="rId8"/>
    <p:sldId id="261" r:id="rId9"/>
    <p:sldId id="2966" r:id="rId10"/>
    <p:sldId id="2967" r:id="rId11"/>
    <p:sldId id="260" r:id="rId12"/>
    <p:sldId id="2985" r:id="rId13"/>
    <p:sldId id="2986" r:id="rId14"/>
    <p:sldId id="2989" r:id="rId15"/>
    <p:sldId id="2988" r:id="rId16"/>
    <p:sldId id="2994" r:id="rId17"/>
    <p:sldId id="2996" r:id="rId18"/>
    <p:sldId id="2987" r:id="rId19"/>
    <p:sldId id="3000" r:id="rId20"/>
    <p:sldId id="3001" r:id="rId21"/>
    <p:sldId id="3002" r:id="rId22"/>
    <p:sldId id="3003" r:id="rId23"/>
    <p:sldId id="3004" r:id="rId2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0" d="100"/>
          <a:sy n="100" d="100"/>
        </p:scale>
        <p:origin x="87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Revelation 6:1-17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00050"/>
            <a:ext cx="11274552" cy="6186309"/>
          </a:xfrm>
          <a:prstGeom prst="rect">
            <a:avLst/>
          </a:prstGeom>
          <a:noFill/>
        </p:spPr>
        <p:txBody>
          <a:bodyPr wrap="square">
            <a:spAutoFit/>
          </a:bodyPr>
          <a:lstStyle/>
          <a:p>
            <a:pPr algn="just">
              <a:defRPr sz="4800" b="1">
                <a:solidFill>
                  <a:srgbClr val="000000"/>
                </a:solidFill>
                <a:latin typeface="Georgia"/>
              </a:defRPr>
            </a:pPr>
            <a:r>
              <a:rPr lang="en-US" sz="6600"/>
              <a:t>Matthew 24:9  Then shall they deliver you up to be afflicted, and shall kill you: and ye shall be hated of all nations for my name's sake.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33375"/>
            <a:ext cx="11274552" cy="6124754"/>
          </a:xfrm>
          <a:prstGeom prst="rect">
            <a:avLst/>
          </a:prstGeom>
          <a:noFill/>
        </p:spPr>
        <p:txBody>
          <a:bodyPr wrap="square">
            <a:spAutoFit/>
          </a:bodyPr>
          <a:lstStyle/>
          <a:p>
            <a:pPr algn="just">
              <a:defRPr sz="4800" b="1">
                <a:solidFill>
                  <a:srgbClr val="000000"/>
                </a:solidFill>
                <a:latin typeface="Georgia"/>
              </a:defRPr>
            </a:pPr>
            <a:r>
              <a:rPr lang="en-US" sz="5600"/>
              <a:t>Matthew 24:15  When ye therefore shall see the abomination of desolation, spoken of by Daniel the prophet, stand in the holy place, (whoso readeth, let him understand:)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342900"/>
            <a:ext cx="11274552" cy="6186309"/>
          </a:xfrm>
          <a:prstGeom prst="rect">
            <a:avLst/>
          </a:prstGeom>
          <a:noFill/>
        </p:spPr>
        <p:txBody>
          <a:bodyPr wrap="square">
            <a:spAutoFit/>
          </a:bodyPr>
          <a:lstStyle/>
          <a:p>
            <a:pPr algn="just">
              <a:defRPr sz="4800" b="1">
                <a:solidFill>
                  <a:srgbClr val="000000"/>
                </a:solidFill>
                <a:latin typeface="Georgia"/>
              </a:defRPr>
            </a:pPr>
            <a:r>
              <a:rPr lang="en-US" sz="4400"/>
              <a:t>Daniel 9:27  And he shall confirm the covenant with many for one week: and in the midst of the week he shall cause the sacrifice and the oblation to cease, and for the overspreading of abominations he shall make it desolate, even until the consummation, and that determined shall be poured upon the desolate.</a:t>
            </a:r>
          </a:p>
        </p:txBody>
      </p:sp>
    </p:spTree>
    <p:extLst>
      <p:ext uri="{BB962C8B-B14F-4D97-AF65-F5344CB8AC3E}">
        <p14:creationId xmlns:p14="http://schemas.microsoft.com/office/powerpoint/2010/main" val="2489655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304800"/>
            <a:ext cx="11274552" cy="6247864"/>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000" b="1" i="0" u="none" strike="noStrike" kern="1200" cap="none" spc="0" normalizeH="0" baseline="0" noProof="0">
                <a:ln>
                  <a:noFill/>
                </a:ln>
                <a:solidFill>
                  <a:srgbClr val="000000"/>
                </a:solidFill>
                <a:effectLst/>
                <a:uLnTx/>
                <a:uFillTx/>
                <a:latin typeface="Georgia"/>
                <a:ea typeface="+mn-ea"/>
                <a:cs typeface="+mn-cs"/>
              </a:rPr>
              <a:t>Revelation 12:7-9  And there was war in heaven: Michael and his angels fought against the dragon; and the dragon fought and his angels,  8 And prevailed not; neither was their place found any more in heaven.  9 And the great dragon was cast out, that old serpent, called the Devil, and Satan, which deceiveth the whole world: he was cast out into the earth, and his angels were cast out with him.</a:t>
            </a:r>
          </a:p>
        </p:txBody>
      </p:sp>
    </p:spTree>
    <p:extLst>
      <p:ext uri="{BB962C8B-B14F-4D97-AF65-F5344CB8AC3E}">
        <p14:creationId xmlns:p14="http://schemas.microsoft.com/office/powerpoint/2010/main" val="1075733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95275"/>
            <a:ext cx="11274552" cy="526297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Revelation 12:12  Therefore rejoice, ye heavens, and ye that dwell in them. Woe to the inhabiters of the earth and of the sea! for the devil is come down unto you, having great wrath, because he knoweth that he hath but a short time.</a:t>
            </a:r>
          </a:p>
        </p:txBody>
      </p:sp>
    </p:spTree>
    <p:extLst>
      <p:ext uri="{BB962C8B-B14F-4D97-AF65-F5344CB8AC3E}">
        <p14:creationId xmlns:p14="http://schemas.microsoft.com/office/powerpoint/2010/main" val="1426821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457200" y="390525"/>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Matthew 24:21  For then shall be great tribulation, such as was not since the beginning of the world to this time, no, nor ever shall be.</a:t>
            </a:r>
          </a:p>
        </p:txBody>
      </p:sp>
    </p:spTree>
    <p:extLst>
      <p:ext uri="{BB962C8B-B14F-4D97-AF65-F5344CB8AC3E}">
        <p14:creationId xmlns:p14="http://schemas.microsoft.com/office/powerpoint/2010/main" val="24231230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E3AFD-DA5A-3C2B-F6B0-A1747240FE9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D7DF431-603A-01A3-9721-4DDDA6158367}"/>
              </a:ext>
            </a:extLst>
          </p:cNvPr>
          <p:cNvSpPr txBox="1"/>
          <p:nvPr/>
        </p:nvSpPr>
        <p:spPr>
          <a:xfrm>
            <a:off x="221673" y="221674"/>
            <a:ext cx="11711709"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Matthew 24:22  And except those days should be shortened, there should no flesh be saved: but for the elect's sake those days shall be shortened.</a:t>
            </a:r>
          </a:p>
        </p:txBody>
      </p:sp>
    </p:spTree>
    <p:extLst>
      <p:ext uri="{BB962C8B-B14F-4D97-AF65-F5344CB8AC3E}">
        <p14:creationId xmlns:p14="http://schemas.microsoft.com/office/powerpoint/2010/main" val="39985253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8D502-0CE6-A00F-0844-2CCBD65D24B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BF2DAD0-3327-1C40-E326-7D45DE280D46}"/>
              </a:ext>
            </a:extLst>
          </p:cNvPr>
          <p:cNvSpPr txBox="1"/>
          <p:nvPr/>
        </p:nvSpPr>
        <p:spPr>
          <a:xfrm>
            <a:off x="221673" y="221674"/>
            <a:ext cx="11711709" cy="637097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400" b="1" i="0" u="none" strike="noStrike" kern="1200" cap="none" spc="0" normalizeH="0" baseline="0" noProof="0">
                <a:ln>
                  <a:noFill/>
                </a:ln>
                <a:solidFill>
                  <a:srgbClr val="000000"/>
                </a:solidFill>
                <a:effectLst/>
                <a:uLnTx/>
                <a:uFillTx/>
                <a:latin typeface="Georgia"/>
                <a:ea typeface="+mn-ea"/>
                <a:cs typeface="+mn-cs"/>
              </a:rPr>
              <a:t>Matthew 24:29-31  Immediately after the tribulation of those days shall the sun be darkened, and the moon shall not give her light, and the stars shall fall from heaven, and the powers of the heavens shall be shaken:  30 And then shall appear the sign of the Son of man in heaven: and then shall all the tribes of the earth mourn, and they shall see the Son of man coming in the clouds of heaven with power and great glory.  31 And he shall send his angels with a great sound of a trumpet, and they shall gather together his elect from the four winds, from one end of heaven to the other.</a:t>
            </a:r>
          </a:p>
        </p:txBody>
      </p:sp>
    </p:spTree>
    <p:extLst>
      <p:ext uri="{BB962C8B-B14F-4D97-AF65-F5344CB8AC3E}">
        <p14:creationId xmlns:p14="http://schemas.microsoft.com/office/powerpoint/2010/main" val="2432398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6555641"/>
          </a:xfrm>
          <a:prstGeom prst="rect">
            <a:avLst/>
          </a:prstGeom>
          <a:noFill/>
        </p:spPr>
        <p:txBody>
          <a:bodyPr wrap="square">
            <a:spAutoFit/>
          </a:bodyPr>
          <a:lstStyle/>
          <a:p>
            <a:pPr algn="just"/>
            <a:r>
              <a:rPr lang="en-US" sz="6000" b="1">
                <a:latin typeface="Georgia" panose="02040502050405020303" pitchFamily="18" charset="0"/>
              </a:rPr>
              <a:t>Revelation 6:12  And I beheld when he had opened the sixth seal, and, lo, there was a great earthquake; and the sun became black as sackcloth of hair, and the moon became as blood;</a:t>
            </a:r>
            <a:endParaRPr lang="en-US" sz="6000">
              <a:latin typeface="Georgia" panose="02040502050405020303" pitchFamily="18" charset="0"/>
            </a:endParaRPr>
          </a:p>
        </p:txBody>
      </p:sp>
    </p:spTree>
    <p:extLst>
      <p:ext uri="{BB962C8B-B14F-4D97-AF65-F5344CB8AC3E}">
        <p14:creationId xmlns:p14="http://schemas.microsoft.com/office/powerpoint/2010/main" val="35769872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0F5637-3545-BC1E-D442-E6E70F43277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B5E7FA0-4CC4-AFC4-398E-4A6565110348}"/>
              </a:ext>
            </a:extLst>
          </p:cNvPr>
          <p:cNvSpPr txBox="1"/>
          <p:nvPr/>
        </p:nvSpPr>
        <p:spPr>
          <a:xfrm>
            <a:off x="220085" y="157020"/>
            <a:ext cx="11748654"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Revelation 20:14  And death and hell were cast into the lake of fire. This is the second death.</a:t>
            </a:r>
          </a:p>
        </p:txBody>
      </p:sp>
    </p:spTree>
    <p:extLst>
      <p:ext uri="{BB962C8B-B14F-4D97-AF65-F5344CB8AC3E}">
        <p14:creationId xmlns:p14="http://schemas.microsoft.com/office/powerpoint/2010/main" val="14153707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92070"/>
            <a:ext cx="11696700" cy="6555641"/>
          </a:xfrm>
          <a:prstGeom prst="rect">
            <a:avLst/>
          </a:prstGeom>
          <a:noFill/>
        </p:spPr>
        <p:txBody>
          <a:bodyPr wrap="square">
            <a:spAutoFit/>
          </a:bodyPr>
          <a:lstStyle/>
          <a:p>
            <a:pPr algn="just">
              <a:defRPr sz="4800" b="1">
                <a:solidFill>
                  <a:srgbClr val="000000"/>
                </a:solidFill>
                <a:latin typeface="Georgia"/>
              </a:defRPr>
            </a:pPr>
            <a:r>
              <a:rPr lang="en-US" sz="3000" b="1"/>
              <a:t>Revelation 6:1-17  And I saw when the Lamb opened one of the seals, and I heard, as it were the noise of thunder, one of the four beasts saying, Come and see.  2 And I saw, and behold a white horse: and he that sat on him had a bow; and a crown was given unto him: and he went forth conquering, and to conquer.  3 And when he had opened the second seal, I heard the second beast say, Come and see.  4 And there went out another horse that was red: and power was given to him that sat thereon to take peace from the earth, and that they should kill one another: and there was given unto him a great sword.  5 And when he had opened the third seal, I heard the third beast say, Come and see. And I beheld, and lo a black horse; and he that sat on him had a pair of balances in his hand.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4E87A1-130B-2D3B-F2DD-A97CC6605D8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D4D8428-DE72-683E-21AE-0D9B2EED8226}"/>
              </a:ext>
            </a:extLst>
          </p:cNvPr>
          <p:cNvSpPr txBox="1"/>
          <p:nvPr/>
        </p:nvSpPr>
        <p:spPr>
          <a:xfrm>
            <a:off x="220085" y="157020"/>
            <a:ext cx="11748654" cy="590931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Revelation 21:3  And I heard a great voice out of heaven saying, Behold, the tabernacle of God is with men, and he will dwell with them, and they shall be his people, and God himself shall be with them, and be their God.</a:t>
            </a:r>
          </a:p>
        </p:txBody>
      </p:sp>
    </p:spTree>
    <p:extLst>
      <p:ext uri="{BB962C8B-B14F-4D97-AF65-F5344CB8AC3E}">
        <p14:creationId xmlns:p14="http://schemas.microsoft.com/office/powerpoint/2010/main" val="38466886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83C1B-AA24-EC2D-1BF7-41984B8E8E6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3DF99E8-CCD8-A740-3AA8-E70117B7839E}"/>
              </a:ext>
            </a:extLst>
          </p:cNvPr>
          <p:cNvSpPr txBox="1"/>
          <p:nvPr/>
        </p:nvSpPr>
        <p:spPr>
          <a:xfrm>
            <a:off x="220085" y="157020"/>
            <a:ext cx="11748654" cy="601703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55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Revelation 21:4  And God shall wipe away all tears from their eyes; and there shall be no more death, neither sorrow, nor crying, neither shall there be any more pain: for the former things are passed away.</a:t>
            </a:r>
          </a:p>
        </p:txBody>
      </p:sp>
    </p:spTree>
    <p:extLst>
      <p:ext uri="{BB962C8B-B14F-4D97-AF65-F5344CB8AC3E}">
        <p14:creationId xmlns:p14="http://schemas.microsoft.com/office/powerpoint/2010/main" val="27525885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AB8338-E235-B0BE-AD20-E2192BDB3AA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E9210C-97EE-95C1-1A7B-EE6F668584F0}"/>
              </a:ext>
            </a:extLst>
          </p:cNvPr>
          <p:cNvSpPr txBox="1"/>
          <p:nvPr/>
        </p:nvSpPr>
        <p:spPr>
          <a:xfrm>
            <a:off x="220085" y="157020"/>
            <a:ext cx="11748654"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Revelation 21:5  And he that sat upon the throne said, Behold, I make all things new. And he said unto me, Write: for these words are true and faithful.</a:t>
            </a:r>
          </a:p>
        </p:txBody>
      </p:sp>
    </p:spTree>
    <p:extLst>
      <p:ext uri="{BB962C8B-B14F-4D97-AF65-F5344CB8AC3E}">
        <p14:creationId xmlns:p14="http://schemas.microsoft.com/office/powerpoint/2010/main" val="2751943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E94CED-F623-4969-3CE4-5699883FD8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8AA067-9FD0-ADAB-6C4A-0507476479F7}"/>
              </a:ext>
            </a:extLst>
          </p:cNvPr>
          <p:cNvSpPr txBox="1"/>
          <p:nvPr/>
        </p:nvSpPr>
        <p:spPr>
          <a:xfrm>
            <a:off x="220085" y="157020"/>
            <a:ext cx="11748654" cy="452431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Matthew 24:42  Watch therefore: for ye know not what hour your Lord doth come.</a:t>
            </a:r>
          </a:p>
        </p:txBody>
      </p:sp>
    </p:spTree>
    <p:extLst>
      <p:ext uri="{BB962C8B-B14F-4D97-AF65-F5344CB8AC3E}">
        <p14:creationId xmlns:p14="http://schemas.microsoft.com/office/powerpoint/2010/main" val="4264129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E48334-8229-CB03-A9CA-C3F7B3A5CE2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C0E09CD-B900-253F-F2C7-EC34F8A0907A}"/>
              </a:ext>
            </a:extLst>
          </p:cNvPr>
          <p:cNvSpPr txBox="1"/>
          <p:nvPr/>
        </p:nvSpPr>
        <p:spPr>
          <a:xfrm>
            <a:off x="238125" y="92070"/>
            <a:ext cx="11696700" cy="6294031"/>
          </a:xfrm>
          <a:prstGeom prst="rect">
            <a:avLst/>
          </a:prstGeom>
          <a:noFill/>
        </p:spPr>
        <p:txBody>
          <a:bodyPr wrap="square">
            <a:spAutoFit/>
          </a:bodyPr>
          <a:lstStyle/>
          <a:p>
            <a:pPr algn="just">
              <a:defRPr sz="4800" b="1">
                <a:solidFill>
                  <a:srgbClr val="000000"/>
                </a:solidFill>
                <a:latin typeface="Georgia"/>
              </a:defRPr>
            </a:pPr>
            <a:r>
              <a:rPr lang="en-US" sz="3100" b="1"/>
              <a:t>Revelation 6:6-17  And I heard a voice in the midst of the four beasts say, A measure of wheat for a penny, and three measures of barley for a penny; and see thou hurt not the oil and the wine.  7 And when he had opened the fourth seal, I heard the voice of the fourth beast say, Come and see.  8 And I looked, and behold a pale horse: and his name that sat on him was Death, and Hell followed with him. And power was given unto them over the fourth part of the earth, to kill with sword, and with hunger, and with death, and with the beasts of the earth.  9 And when he had opened the fifth seal, I saw under the altar the souls of them that were slain for the word of God, and for the testimony which they held:</a:t>
            </a:r>
          </a:p>
        </p:txBody>
      </p:sp>
    </p:spTree>
    <p:extLst>
      <p:ext uri="{BB962C8B-B14F-4D97-AF65-F5344CB8AC3E}">
        <p14:creationId xmlns:p14="http://schemas.microsoft.com/office/powerpoint/2010/main" val="3883353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49A56D-81A9-E6A2-7B50-72CFCD3233B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5609360-B2BD-B3AC-B0F7-5296C11E12A4}"/>
              </a:ext>
            </a:extLst>
          </p:cNvPr>
          <p:cNvSpPr txBox="1"/>
          <p:nvPr/>
        </p:nvSpPr>
        <p:spPr>
          <a:xfrm>
            <a:off x="238125" y="92070"/>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Revelation 6:10-17  And they cried with a loud voice, saying, How long, O Lord, holy and true, dost thou not judge and avenge our blood on them that dwell on the earth?  11 And white robes were given unto every one of them; and it was said unto them, that they should rest yet for a little season, until their fellowservants also and their brethren, that should be killed as they were, should be fulfilled.  12 And I beheld when he had opened the sixth seal, and, lo, there was a great earthquake; and the sun became black as sackcloth of hair, and the moon became as blood;  13 And the stars of heaven fell unto the earth, even as a fig tree casteth her untimely figs, when she is shaken of a mighty wind. </a:t>
            </a:r>
          </a:p>
        </p:txBody>
      </p:sp>
    </p:spTree>
    <p:extLst>
      <p:ext uri="{BB962C8B-B14F-4D97-AF65-F5344CB8AC3E}">
        <p14:creationId xmlns:p14="http://schemas.microsoft.com/office/powerpoint/2010/main" val="3229665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643314-7706-7382-9A58-8EB95EEA0CF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B4AA22-4D05-C8DA-B238-44164B51B88B}"/>
              </a:ext>
            </a:extLst>
          </p:cNvPr>
          <p:cNvSpPr txBox="1"/>
          <p:nvPr/>
        </p:nvSpPr>
        <p:spPr>
          <a:xfrm>
            <a:off x="238125" y="92070"/>
            <a:ext cx="11696700" cy="6370975"/>
          </a:xfrm>
          <a:prstGeom prst="rect">
            <a:avLst/>
          </a:prstGeom>
          <a:noFill/>
        </p:spPr>
        <p:txBody>
          <a:bodyPr wrap="square">
            <a:spAutoFit/>
          </a:bodyPr>
          <a:lstStyle/>
          <a:p>
            <a:pPr algn="just">
              <a:defRPr sz="4800" b="1">
                <a:solidFill>
                  <a:srgbClr val="000000"/>
                </a:solidFill>
                <a:latin typeface="Georgia"/>
              </a:defRPr>
            </a:pPr>
            <a:r>
              <a:rPr lang="en-US" sz="3400" b="1"/>
              <a:t>Revelation 6:14-17  And the heaven departed as a scroll when it is rolled together; and every mountain and island were moved out of their places.  15 And the kings of the earth, and the great men, and the rich men, and the chief captains, and the mighty men, and every bondman, and every free man, hid themselves in the dens and in the rocks of the mountains;  16 And said to the mountains and rocks, Fall on us, and hide us from the face of him that sitteth on the throne, and from the wrath of the Lamb:  17 For the great day of his wrath is come; and who shall be able to stand?</a:t>
            </a:r>
          </a:p>
        </p:txBody>
      </p:sp>
    </p:spTree>
    <p:extLst>
      <p:ext uri="{BB962C8B-B14F-4D97-AF65-F5344CB8AC3E}">
        <p14:creationId xmlns:p14="http://schemas.microsoft.com/office/powerpoint/2010/main" val="2300716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End Times Events</a:t>
            </a:r>
          </a:p>
          <a:p>
            <a:pPr marL="0" marR="0" lvl="0" indent="0" algn="ctr" defTabSz="914126" rtl="0" eaLnBrk="1" fontAlgn="auto" latinLnBrk="0" hangingPunct="1">
              <a:lnSpc>
                <a:spcPct val="100000"/>
              </a:lnSpc>
              <a:spcBef>
                <a:spcPts val="0"/>
              </a:spcBef>
              <a:spcAft>
                <a:spcPts val="0"/>
              </a:spcAft>
              <a:buClrTx/>
              <a:buSzTx/>
              <a:buFontTx/>
              <a:buNone/>
              <a:tabLst/>
              <a:defRPr/>
            </a:pPr>
            <a:r>
              <a:rPr lang="en-US" sz="8800" b="1">
                <a:solidFill>
                  <a:prstClr val="black"/>
                </a:solidFill>
                <a:latin typeface="Georgia"/>
              </a:rPr>
              <a:t>I</a:t>
            </a:r>
            <a:r>
              <a:rPr kumimoji="0" lang="en-US" sz="8800" b="1" i="0" u="none" strike="noStrike" kern="1200" cap="none" spc="0" normalizeH="0" baseline="0" noProof="0">
                <a:ln>
                  <a:noFill/>
                </a:ln>
                <a:solidFill>
                  <a:prstClr val="black"/>
                </a:solidFill>
                <a:effectLst/>
                <a:uLnTx/>
                <a:uFillTx/>
                <a:latin typeface="Georgia"/>
                <a:ea typeface="+mn-ea"/>
                <a:cs typeface="+mn-cs"/>
              </a:rPr>
              <a:t>n Order</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88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6674" y="57149"/>
            <a:ext cx="12049125" cy="6740307"/>
          </a:xfrm>
          <a:prstGeom prst="rect">
            <a:avLst/>
          </a:prstGeom>
          <a:noFill/>
        </p:spPr>
        <p:txBody>
          <a:bodyPr wrap="square">
            <a:spAutoFit/>
          </a:bodyPr>
          <a:lstStyle/>
          <a:p>
            <a:pPr algn="just">
              <a:defRPr sz="4800" b="1">
                <a:solidFill>
                  <a:srgbClr val="000000"/>
                </a:solidFill>
                <a:latin typeface="Georgia"/>
              </a:defRPr>
            </a:pPr>
            <a:r>
              <a:rPr lang="en-US" sz="2400" b="1"/>
              <a:t>Revelation 6:1-8 And I saw when the Lamb opened one of the seals, and I heard, as it were the noise of thunder, one of the four beasts saying, Come and see.  2 And I saw, and behold a white horse: and he that sat on him had a bow; and a crown was given unto him: and he went forth conquering, and to conquer.  3 And when he had opened the second seal, I heard the second beast say, Come and see.  4 And there went out another horse that was red: and power was given to him that sat thereon to take peace from the earth, and that they should kill one another: and there was given unto him a great sword.  5 And when he had opened the third seal, I heard the third beast say, Come and see. And I beheld, and lo a black horse; and he that sat on him had a pair of balances in his hand.  6 And I heard a voice in the midst of the four beasts say, A measure of wheat for a penny, and three measures of barley for a penny; and see thou hurt not the oil and the wine.  7 And when he had opened the fourth seal, I heard the voice of the fourth beast say, Come and see.  8 And I looked, and behold a pale horse: and his name that sat on him was Death, and Hell followed with him. And power was given unto them over the fourth part of the earth, to kill with sword, and with hunger, and with death, and with the beasts of the earth.</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4800"/>
            <a:ext cx="11274552" cy="6247864"/>
          </a:xfrm>
          <a:prstGeom prst="rect">
            <a:avLst/>
          </a:prstGeom>
          <a:noFill/>
        </p:spPr>
        <p:txBody>
          <a:bodyPr wrap="square">
            <a:spAutoFit/>
          </a:bodyPr>
          <a:lstStyle/>
          <a:p>
            <a:pPr lvl="0" algn="just">
              <a:defRPr sz="4800" b="1">
                <a:solidFill>
                  <a:srgbClr val="000000"/>
                </a:solidFill>
                <a:latin typeface="Georgia"/>
              </a:defRPr>
            </a:pPr>
            <a:r>
              <a:rPr lang="en-US" sz="8000" b="1"/>
              <a:t>Revelation 6:17  For the great day of his wrath is come; and who shall be able to stand?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02091"/>
            <a:ext cx="11274552" cy="6186309"/>
          </a:xfrm>
          <a:prstGeom prst="rect">
            <a:avLst/>
          </a:prstGeom>
          <a:noFill/>
        </p:spPr>
        <p:txBody>
          <a:bodyPr wrap="square">
            <a:spAutoFit/>
          </a:bodyPr>
          <a:lstStyle/>
          <a:p>
            <a:pPr algn="just">
              <a:defRPr sz="4800" b="1">
                <a:solidFill>
                  <a:srgbClr val="000000"/>
                </a:solidFill>
                <a:latin typeface="Georgia"/>
              </a:defRPr>
            </a:pPr>
            <a:r>
              <a:rPr lang="en-US" sz="4400" b="1"/>
              <a:t>Revelation 6:9-10  And when he had opened the fifth seal, I saw under the altar the souls of them that were slain for the word of God, and for the testimony which they held:  10 And they cried with a loud voice, saying, How long, O Lord, holy and true, dost thou not judge and avenge our blood on them that dwell on the earth?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5959</TotalTime>
  <Words>1742</Words>
  <Application>Microsoft Office PowerPoint</Application>
  <PresentationFormat>Custom</PresentationFormat>
  <Paragraphs>28</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41</cp:revision>
  <dcterms:created xsi:type="dcterms:W3CDTF">2013-01-27T09:14:16Z</dcterms:created>
  <dcterms:modified xsi:type="dcterms:W3CDTF">2026-01-26T20:57:40Z</dcterms:modified>
  <cp:category/>
</cp:coreProperties>
</file>