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56" r:id="rId3"/>
    <p:sldId id="2997" r:id="rId4"/>
    <p:sldId id="2941" r:id="rId5"/>
    <p:sldId id="257" r:id="rId6"/>
    <p:sldId id="261" r:id="rId7"/>
    <p:sldId id="2966" r:id="rId8"/>
    <p:sldId id="2967" r:id="rId9"/>
    <p:sldId id="260" r:id="rId10"/>
    <p:sldId id="2985" r:id="rId11"/>
    <p:sldId id="2986" r:id="rId12"/>
    <p:sldId id="2989" r:id="rId13"/>
    <p:sldId id="2988" r:id="rId14"/>
    <p:sldId id="2994" r:id="rId15"/>
    <p:sldId id="2996" r:id="rId16"/>
    <p:sldId id="2987" r:id="rId17"/>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96" d="100"/>
          <a:sy n="96" d="100"/>
        </p:scale>
        <p:origin x="1038"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1/19/2026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1/19/2026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6598" b="1">
                <a:solidFill>
                  <a:prstClr val="black"/>
                </a:solidFill>
                <a:latin typeface="Georgia"/>
              </a:rPr>
              <a:t>Revelation 1:1-8</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Gary Tapp</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98AAA4-8CCE-E325-7F5C-AF1D7CBCD5C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E9E6D5C-6F68-4ECC-F9F8-1F4CF28DD76B}"/>
              </a:ext>
            </a:extLst>
          </p:cNvPr>
          <p:cNvSpPr txBox="1"/>
          <p:nvPr/>
        </p:nvSpPr>
        <p:spPr>
          <a:xfrm>
            <a:off x="457200" y="457200"/>
            <a:ext cx="11274552" cy="5262979"/>
          </a:xfrm>
          <a:prstGeom prst="rect">
            <a:avLst/>
          </a:prstGeom>
          <a:noFill/>
        </p:spPr>
        <p:txBody>
          <a:bodyPr wrap="square">
            <a:spAutoFit/>
          </a:bodyPr>
          <a:lstStyle/>
          <a:p>
            <a:pPr algn="just">
              <a:defRPr sz="4800" b="1">
                <a:solidFill>
                  <a:srgbClr val="000000"/>
                </a:solidFill>
                <a:latin typeface="Georgia"/>
              </a:defRPr>
            </a:pPr>
            <a:r>
              <a:rPr lang="en-US" sz="4800"/>
              <a:t>Revelation 1:5  And from Jesus Christ, who is the faithful witness, and the first begotten of the dead, and the prince of the kings of the earth. Unto him that loved us, and washed us from our sins in his own blood,</a:t>
            </a:r>
          </a:p>
        </p:txBody>
      </p:sp>
    </p:spTree>
    <p:extLst>
      <p:ext uri="{BB962C8B-B14F-4D97-AF65-F5344CB8AC3E}">
        <p14:creationId xmlns:p14="http://schemas.microsoft.com/office/powerpoint/2010/main" val="24896556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77BB35-708C-302E-7405-E740FA13BD1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C248D36-6C61-CACB-F0A6-BF629173D4CC}"/>
              </a:ext>
            </a:extLst>
          </p:cNvPr>
          <p:cNvSpPr txBox="1"/>
          <p:nvPr/>
        </p:nvSpPr>
        <p:spPr>
          <a:xfrm>
            <a:off x="457200" y="457200"/>
            <a:ext cx="11274552" cy="6186309"/>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600" b="1" i="0" u="none" strike="noStrike" kern="1200" cap="none" spc="0" normalizeH="0" baseline="0" noProof="0">
                <a:ln>
                  <a:noFill/>
                </a:ln>
                <a:solidFill>
                  <a:srgbClr val="000000"/>
                </a:solidFill>
                <a:effectLst/>
                <a:uLnTx/>
                <a:uFillTx/>
                <a:latin typeface="Georgia"/>
                <a:ea typeface="+mn-ea"/>
                <a:cs typeface="+mn-cs"/>
              </a:rPr>
              <a:t>Revelation 1:6  And hath made us kings and priests unto God and his Father; to him be glory and dominion for ever and ever. Amen.</a:t>
            </a:r>
          </a:p>
        </p:txBody>
      </p:sp>
    </p:spTree>
    <p:extLst>
      <p:ext uri="{BB962C8B-B14F-4D97-AF65-F5344CB8AC3E}">
        <p14:creationId xmlns:p14="http://schemas.microsoft.com/office/powerpoint/2010/main" val="10757333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8A773D-ECE3-1A1D-E13C-2F4CA738ED3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FF066B2-2FDD-A63D-9560-ED2758575BC4}"/>
              </a:ext>
            </a:extLst>
          </p:cNvPr>
          <p:cNvSpPr txBox="1"/>
          <p:nvPr/>
        </p:nvSpPr>
        <p:spPr>
          <a:xfrm>
            <a:off x="457200" y="295275"/>
            <a:ext cx="11274552" cy="5909310"/>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5400" b="1" i="0" u="none" strike="noStrike" kern="1200" cap="none" spc="0" normalizeH="0" baseline="0" noProof="0">
                <a:ln>
                  <a:noFill/>
                </a:ln>
                <a:solidFill>
                  <a:srgbClr val="000000"/>
                </a:solidFill>
                <a:effectLst/>
                <a:uLnTx/>
                <a:uFillTx/>
                <a:latin typeface="Georgia"/>
                <a:ea typeface="+mn-ea"/>
                <a:cs typeface="+mn-cs"/>
              </a:rPr>
              <a:t>Revelation 1:7  Behold, he cometh with clouds; and every eye shall see him, and they also which pierced him: and all kindreds of the earth shall wail because of him. Even so, Amen.</a:t>
            </a:r>
          </a:p>
        </p:txBody>
      </p:sp>
    </p:spTree>
    <p:extLst>
      <p:ext uri="{BB962C8B-B14F-4D97-AF65-F5344CB8AC3E}">
        <p14:creationId xmlns:p14="http://schemas.microsoft.com/office/powerpoint/2010/main" val="14268219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50F434-D96D-D2E8-B16E-F45AF3F50D0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B8B3F55-F35D-58EA-4437-7384588ADA8E}"/>
              </a:ext>
            </a:extLst>
          </p:cNvPr>
          <p:cNvSpPr txBox="1"/>
          <p:nvPr/>
        </p:nvSpPr>
        <p:spPr>
          <a:xfrm>
            <a:off x="457200" y="390525"/>
            <a:ext cx="11274552" cy="5078313"/>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5400" b="1" i="0" u="none" strike="noStrike" kern="1200" cap="none" spc="0" normalizeH="0" baseline="0" noProof="0">
                <a:ln>
                  <a:noFill/>
                </a:ln>
                <a:solidFill>
                  <a:srgbClr val="000000"/>
                </a:solidFill>
                <a:effectLst/>
                <a:uLnTx/>
                <a:uFillTx/>
                <a:latin typeface="Georgia"/>
                <a:ea typeface="+mn-ea"/>
                <a:cs typeface="+mn-cs"/>
              </a:rPr>
              <a:t>Daniel 7:13  I saw in the night visions, and, behold, one like the Son of man came with the clouds of heaven, and came to the Ancient of days, and they brought him near before him.</a:t>
            </a:r>
          </a:p>
        </p:txBody>
      </p:sp>
    </p:spTree>
    <p:extLst>
      <p:ext uri="{BB962C8B-B14F-4D97-AF65-F5344CB8AC3E}">
        <p14:creationId xmlns:p14="http://schemas.microsoft.com/office/powerpoint/2010/main" val="24231230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FE3AFD-DA5A-3C2B-F6B0-A1747240FE9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D7DF431-603A-01A3-9721-4DDDA6158367}"/>
              </a:ext>
            </a:extLst>
          </p:cNvPr>
          <p:cNvSpPr txBox="1"/>
          <p:nvPr/>
        </p:nvSpPr>
        <p:spPr>
          <a:xfrm>
            <a:off x="221673" y="221674"/>
            <a:ext cx="11711709" cy="6186309"/>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600" b="1" i="0" u="none" strike="noStrike" kern="1200" cap="none" spc="0" normalizeH="0" baseline="0" noProof="0">
                <a:ln>
                  <a:noFill/>
                </a:ln>
                <a:solidFill>
                  <a:srgbClr val="000000"/>
                </a:solidFill>
                <a:effectLst/>
                <a:uLnTx/>
                <a:uFillTx/>
                <a:latin typeface="Georgia"/>
                <a:ea typeface="+mn-ea"/>
                <a:cs typeface="+mn-cs"/>
              </a:rPr>
              <a:t>1 Thessalonians 4:15-17  For this we say unto you by the word of the Lord, that we which are alive and remain unto the coming of the Lord shall not prevent them which are asleep.  16 For the Lord himself shall descend from heaven with a shout, with the voice of the archangel, and with the trump of God: and the dead in Christ shall rise first:  17 Then we which are alive and remain shall be caught up together with them in the clouds, to meet the Lord in the air: and so shall we ever be with the Lord.</a:t>
            </a:r>
          </a:p>
        </p:txBody>
      </p:sp>
    </p:spTree>
    <p:extLst>
      <p:ext uri="{BB962C8B-B14F-4D97-AF65-F5344CB8AC3E}">
        <p14:creationId xmlns:p14="http://schemas.microsoft.com/office/powerpoint/2010/main" val="39985253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48D502-0CE6-A00F-0844-2CCBD65D24B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BF2DAD0-3327-1C40-E326-7D45DE280D46}"/>
              </a:ext>
            </a:extLst>
          </p:cNvPr>
          <p:cNvSpPr txBox="1"/>
          <p:nvPr/>
        </p:nvSpPr>
        <p:spPr>
          <a:xfrm>
            <a:off x="221673" y="221674"/>
            <a:ext cx="11711709" cy="6186309"/>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600" b="1" i="0" u="none" strike="noStrike" kern="1200" cap="none" spc="0" normalizeH="0" baseline="0" noProof="0">
                <a:ln>
                  <a:noFill/>
                </a:ln>
                <a:solidFill>
                  <a:srgbClr val="000000"/>
                </a:solidFill>
                <a:effectLst/>
                <a:uLnTx/>
                <a:uFillTx/>
                <a:latin typeface="Georgia"/>
                <a:ea typeface="+mn-ea"/>
                <a:cs typeface="+mn-cs"/>
              </a:rPr>
              <a:t>Revelation 1:8  I am Alpha and Omega, the beginning and the ending, saith the Lord, which is, and which was, and which is to come, the Almighty.</a:t>
            </a:r>
          </a:p>
        </p:txBody>
      </p:sp>
    </p:spTree>
    <p:extLst>
      <p:ext uri="{BB962C8B-B14F-4D97-AF65-F5344CB8AC3E}">
        <p14:creationId xmlns:p14="http://schemas.microsoft.com/office/powerpoint/2010/main" val="24323988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FE29C1-F427-0C86-F385-38744DD1B70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BDEABD3-9B75-AA5E-078D-2F368348621F}"/>
              </a:ext>
            </a:extLst>
          </p:cNvPr>
          <p:cNvSpPr txBox="1"/>
          <p:nvPr/>
        </p:nvSpPr>
        <p:spPr>
          <a:xfrm>
            <a:off x="220085" y="157020"/>
            <a:ext cx="11748654" cy="5632311"/>
          </a:xfrm>
          <a:prstGeom prst="rect">
            <a:avLst/>
          </a:prstGeom>
          <a:noFill/>
        </p:spPr>
        <p:txBody>
          <a:bodyPr wrap="square">
            <a:spAutoFit/>
          </a:bodyPr>
          <a:lstStyle/>
          <a:p>
            <a:r>
              <a:rPr lang="en-US" sz="3600" b="1">
                <a:latin typeface="Georgia" panose="02040502050405020303" pitchFamily="18" charset="0"/>
              </a:rPr>
              <a:t>1. Revelation is about Jesus, not speculation. </a:t>
            </a:r>
          </a:p>
          <a:p>
            <a:r>
              <a:rPr lang="en-US" sz="3600" b="1">
                <a:latin typeface="Georgia" panose="02040502050405020303" pitchFamily="18" charset="0"/>
              </a:rPr>
              <a:t>2. The future is certain. These things “must shortly come to pass.”</a:t>
            </a:r>
          </a:p>
          <a:p>
            <a:r>
              <a:rPr lang="en-US" sz="3600" b="1">
                <a:latin typeface="Georgia" panose="02040502050405020303" pitchFamily="18" charset="0"/>
              </a:rPr>
              <a:t>3. God blesses those who read and obey this book.</a:t>
            </a:r>
          </a:p>
          <a:p>
            <a:r>
              <a:rPr lang="en-US" sz="3600" b="1">
                <a:latin typeface="Georgia" panose="02040502050405020303" pitchFamily="18" charset="0"/>
              </a:rPr>
              <a:t>4. Jesus is King over every earthly ruler.</a:t>
            </a:r>
          </a:p>
          <a:p>
            <a:r>
              <a:rPr lang="en-US" sz="3600" b="1">
                <a:latin typeface="Georgia" panose="02040502050405020303" pitchFamily="18" charset="0"/>
              </a:rPr>
              <a:t>5. Our sins are washed in His blood.</a:t>
            </a:r>
          </a:p>
          <a:p>
            <a:r>
              <a:rPr lang="en-US" sz="3600" b="1">
                <a:latin typeface="Georgia" panose="02040502050405020303" pitchFamily="18" charset="0"/>
              </a:rPr>
              <a:t>6. Jesus is coming — visibly, powerfully, gloriously.</a:t>
            </a:r>
          </a:p>
          <a:p>
            <a:r>
              <a:rPr lang="en-US" sz="3600" b="1">
                <a:latin typeface="Georgia" panose="02040502050405020303" pitchFamily="18" charset="0"/>
              </a:rPr>
              <a:t>7. Jesus is Almighty God.</a:t>
            </a:r>
            <a:endParaRPr lang="en-US" sz="3600">
              <a:latin typeface="Georgia" panose="02040502050405020303" pitchFamily="18" charset="0"/>
            </a:endParaRPr>
          </a:p>
        </p:txBody>
      </p:sp>
    </p:spTree>
    <p:extLst>
      <p:ext uri="{BB962C8B-B14F-4D97-AF65-F5344CB8AC3E}">
        <p14:creationId xmlns:p14="http://schemas.microsoft.com/office/powerpoint/2010/main" val="35769872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92070"/>
            <a:ext cx="11696700" cy="6694140"/>
          </a:xfrm>
          <a:prstGeom prst="rect">
            <a:avLst/>
          </a:prstGeom>
          <a:noFill/>
        </p:spPr>
        <p:txBody>
          <a:bodyPr wrap="square">
            <a:spAutoFit/>
          </a:bodyPr>
          <a:lstStyle/>
          <a:p>
            <a:pPr algn="just">
              <a:defRPr sz="4800" b="1">
                <a:solidFill>
                  <a:srgbClr val="000000"/>
                </a:solidFill>
                <a:latin typeface="Georgia"/>
              </a:defRPr>
            </a:pPr>
            <a:r>
              <a:rPr lang="en-US" sz="3300" b="1"/>
              <a:t>Revelation 1:1-8  The Revelation of Jesus Christ, which God gave unto him, to shew unto his servants things which must shortly come to pass; and he sent and signified it by his angel unto his servant John:  2 Who bare record of the word of God, and of the testimony of Jesus Christ, and of all things that he saw.  3 Blessed is he that readeth, and they that hear the words of this prophecy, and keep those things which are written therein: for the time is at hand.  4 John to the seven churches which are in Asia: Grace be unto you, and peace, from him which is, and which was, and which is to come; and from the seven Spirits which are before his throne;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83FA6C-5B7C-8E80-859D-EF537139FA6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D675224-1667-6C26-E159-EED5AF822617}"/>
              </a:ext>
            </a:extLst>
          </p:cNvPr>
          <p:cNvSpPr txBox="1"/>
          <p:nvPr/>
        </p:nvSpPr>
        <p:spPr>
          <a:xfrm>
            <a:off x="238125" y="92070"/>
            <a:ext cx="11696700" cy="6694140"/>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300" b="1" i="0" u="none" strike="noStrike" kern="1200" cap="none" spc="0" normalizeH="0" baseline="0" noProof="0">
                <a:ln>
                  <a:noFill/>
                </a:ln>
                <a:solidFill>
                  <a:srgbClr val="000000"/>
                </a:solidFill>
                <a:effectLst/>
                <a:uLnTx/>
                <a:uFillTx/>
                <a:latin typeface="Georgia"/>
                <a:ea typeface="+mn-ea"/>
                <a:cs typeface="+mn-cs"/>
              </a:rPr>
              <a:t>Revelation 1:5-8  And from Jesus Christ, who is the faithful witness, and the first begotten of the dead, and the prince of the kings of the earth. Unto him that loved us, and washed us from our sins in his own blood,  6 And hath made us kings and priests unto God and his Father; to him be glory and dominion for ever and ever. Amen.  7 Behold, he cometh with clouds; and every eye shall see him, and they also which pierced him: and all kindreds of the earth shall wail because of him. Even so, Amen.  8 I am Alpha and Omega, the beginning and the ending, saith the Lord, which is, and which was, and which is to come, the Almighty.</a:t>
            </a:r>
          </a:p>
        </p:txBody>
      </p:sp>
    </p:spTree>
    <p:extLst>
      <p:ext uri="{BB962C8B-B14F-4D97-AF65-F5344CB8AC3E}">
        <p14:creationId xmlns:p14="http://schemas.microsoft.com/office/powerpoint/2010/main" val="5514589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1743819"/>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a:ln>
                  <a:noFill/>
                </a:ln>
                <a:solidFill>
                  <a:prstClr val="black"/>
                </a:solidFill>
                <a:effectLst/>
                <a:uLnTx/>
                <a:uFillTx/>
                <a:latin typeface="Georgia"/>
                <a:ea typeface="+mn-ea"/>
                <a:cs typeface="+mn-cs"/>
              </a:rPr>
              <a:t>Behold He Comes With Clouds: Revelation 1:1-8 Explained</a:t>
            </a:r>
          </a:p>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6600" b="1" i="0" u="none" strike="noStrike" kern="1200" cap="none" spc="0" normalizeH="0" baseline="0" noProof="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09310"/>
          </a:xfrm>
          <a:prstGeom prst="rect">
            <a:avLst/>
          </a:prstGeom>
          <a:noFill/>
        </p:spPr>
        <p:txBody>
          <a:bodyPr wrap="square">
            <a:spAutoFit/>
          </a:bodyPr>
          <a:lstStyle/>
          <a:p>
            <a:pPr algn="just">
              <a:defRPr sz="4800" b="1">
                <a:solidFill>
                  <a:srgbClr val="000000"/>
                </a:solidFill>
                <a:latin typeface="Georgia"/>
              </a:defRPr>
            </a:pPr>
            <a:r>
              <a:rPr lang="en-US" sz="5400" b="1"/>
              <a:t>Revelation 1:1  The Revelation of Jesus Christ, which God gave unto him, to shew unto his servants things which must shortly come to pass; and he sent and signified it by his angel unto his servant John: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170646"/>
          </a:xfrm>
          <a:prstGeom prst="rect">
            <a:avLst/>
          </a:prstGeom>
          <a:noFill/>
        </p:spPr>
        <p:txBody>
          <a:bodyPr wrap="square">
            <a:spAutoFit/>
          </a:bodyPr>
          <a:lstStyle/>
          <a:p>
            <a:pPr lvl="0" algn="just">
              <a:defRPr sz="4800" b="1">
                <a:solidFill>
                  <a:srgbClr val="000000"/>
                </a:solidFill>
                <a:latin typeface="Georgia"/>
              </a:defRPr>
            </a:pPr>
            <a:r>
              <a:rPr lang="en-US" sz="6600" b="1"/>
              <a:t>Revelation 1:2  Who bare record of the word of God, and of the testimony of Jesus Christ, and of all things that he saw.</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149691"/>
            <a:ext cx="11274552" cy="6555641"/>
          </a:xfrm>
          <a:prstGeom prst="rect">
            <a:avLst/>
          </a:prstGeom>
          <a:noFill/>
        </p:spPr>
        <p:txBody>
          <a:bodyPr wrap="square">
            <a:spAutoFit/>
          </a:bodyPr>
          <a:lstStyle/>
          <a:p>
            <a:pPr algn="just">
              <a:defRPr sz="4800" b="1">
                <a:solidFill>
                  <a:srgbClr val="000000"/>
                </a:solidFill>
                <a:latin typeface="Georgia"/>
              </a:defRPr>
            </a:pPr>
            <a:r>
              <a:rPr lang="en-US" sz="6000" b="1"/>
              <a:t>Revelation 1:3  Blessed is he that readeth, and they that hear the words of this prophecy, and keep those things which are written therein: for the time is at hand.</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180975"/>
            <a:ext cx="11274552" cy="5693866"/>
          </a:xfrm>
          <a:prstGeom prst="rect">
            <a:avLst/>
          </a:prstGeom>
          <a:noFill/>
        </p:spPr>
        <p:txBody>
          <a:bodyPr wrap="square">
            <a:spAutoFit/>
          </a:bodyPr>
          <a:lstStyle/>
          <a:p>
            <a:pPr algn="just">
              <a:defRPr sz="4800" b="1">
                <a:solidFill>
                  <a:srgbClr val="000000"/>
                </a:solidFill>
                <a:latin typeface="Georgia"/>
              </a:defRPr>
            </a:pPr>
            <a:r>
              <a:rPr lang="en-US" sz="5200"/>
              <a:t>Revelation 1:4  John to the seven churches which are in Asia: Grace be unto you, and peace, from him which is, and which was, and which is to come; and from the seven Spirits which are before his throne;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09310"/>
          </a:xfrm>
          <a:prstGeom prst="rect">
            <a:avLst/>
          </a:prstGeom>
          <a:noFill/>
        </p:spPr>
        <p:txBody>
          <a:bodyPr wrap="square">
            <a:spAutoFit/>
          </a:bodyPr>
          <a:lstStyle/>
          <a:p>
            <a:pPr algn="just">
              <a:defRPr sz="4800" b="1">
                <a:solidFill>
                  <a:srgbClr val="000000"/>
                </a:solidFill>
                <a:latin typeface="Georgia"/>
              </a:defRPr>
            </a:pPr>
            <a:r>
              <a:rPr lang="en-US" sz="5400"/>
              <a:t>Isaiah 11:2  And the spirit of the LORD shall rest upon him, the spirit of wisdom and understanding, the spirit of counsel and might, the spirit of knowledge and of the fear of the LORD;</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5852</TotalTime>
  <Words>909</Words>
  <Application>Microsoft Office PowerPoint</Application>
  <PresentationFormat>Custom</PresentationFormat>
  <Paragraphs>26</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40</cp:revision>
  <dcterms:created xsi:type="dcterms:W3CDTF">2013-01-27T09:14:16Z</dcterms:created>
  <dcterms:modified xsi:type="dcterms:W3CDTF">2026-01-19T17:15:18Z</dcterms:modified>
  <cp:category/>
</cp:coreProperties>
</file>