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95" r:id="rId4"/>
    <p:sldId id="2996" r:id="rId5"/>
    <p:sldId id="2941" r:id="rId6"/>
    <p:sldId id="257" r:id="rId7"/>
    <p:sldId id="261" r:id="rId8"/>
    <p:sldId id="2966" r:id="rId9"/>
    <p:sldId id="2967" r:id="rId10"/>
    <p:sldId id="260" r:id="rId11"/>
    <p:sldId id="2985" r:id="rId12"/>
    <p:sldId id="2986" r:id="rId13"/>
    <p:sldId id="2989" r:id="rId14"/>
    <p:sldId id="2988" r:id="rId15"/>
    <p:sldId id="2994" r:id="rId16"/>
    <p:sldId id="2987" r:id="rId17"/>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2 Peter 1:1-11</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09310"/>
          </a:xfrm>
          <a:prstGeom prst="rect">
            <a:avLst/>
          </a:prstGeom>
          <a:noFill/>
        </p:spPr>
        <p:txBody>
          <a:bodyPr wrap="square">
            <a:spAutoFit/>
          </a:bodyPr>
          <a:lstStyle/>
          <a:p>
            <a:pPr algn="just">
              <a:defRPr sz="4800" b="1">
                <a:solidFill>
                  <a:srgbClr val="000000"/>
                </a:solidFill>
                <a:latin typeface="Georgia"/>
              </a:defRPr>
            </a:pPr>
            <a:r>
              <a:rPr lang="en-US" sz="5400"/>
              <a:t>2 Peter 1:4  Whereby are given unto us exceeding great and precious promises, that by these ye might be partakers of the divine nature, having escaped the corruption that is in the world through lust.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57200"/>
            <a:ext cx="11274552" cy="5755422"/>
          </a:xfrm>
          <a:prstGeom prst="rect">
            <a:avLst/>
          </a:prstGeom>
          <a:noFill/>
        </p:spPr>
        <p:txBody>
          <a:bodyPr wrap="square">
            <a:spAutoFit/>
          </a:bodyPr>
          <a:lstStyle/>
          <a:p>
            <a:pPr algn="just">
              <a:defRPr sz="4800" b="1">
                <a:solidFill>
                  <a:srgbClr val="000000"/>
                </a:solidFill>
                <a:latin typeface="Georgia"/>
              </a:defRPr>
            </a:pPr>
            <a:r>
              <a:rPr lang="en-US" sz="4600"/>
              <a:t>2 Peter 1:5–7  And beside this, giving all diligence, add to your faith virtue, and to virtue knowledge. 6 And to knowledge temperance, and to temperance patience, and to patience godliness. 7 And to godliness brotherly kindness, and to brotherly kindness charity.</a:t>
            </a:r>
          </a:p>
        </p:txBody>
      </p:sp>
    </p:spTree>
    <p:extLst>
      <p:ext uri="{BB962C8B-B14F-4D97-AF65-F5344CB8AC3E}">
        <p14:creationId xmlns:p14="http://schemas.microsoft.com/office/powerpoint/2010/main" val="2489655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457200"/>
            <a:ext cx="11274552" cy="507831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2 Peter 1:8  For if these things be in you, and abound, they make you that ye shall neither be barren nor unfruitful in the knowledge of our Lord Jesus Christ.</a:t>
            </a:r>
          </a:p>
        </p:txBody>
      </p:sp>
    </p:spTree>
    <p:extLst>
      <p:ext uri="{BB962C8B-B14F-4D97-AF65-F5344CB8AC3E}">
        <p14:creationId xmlns:p14="http://schemas.microsoft.com/office/powerpoint/2010/main" val="10757333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A773D-ECE3-1A1D-E13C-2F4CA738ED3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FF066B2-2FDD-A63D-9560-ED2758575BC4}"/>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2 Peter 1:9  But he that lacketh these things is blind, and cannot see afar off, and hath forgotten that he was purged from his old sins.</a:t>
            </a:r>
          </a:p>
        </p:txBody>
      </p:sp>
    </p:spTree>
    <p:extLst>
      <p:ext uri="{BB962C8B-B14F-4D97-AF65-F5344CB8AC3E}">
        <p14:creationId xmlns:p14="http://schemas.microsoft.com/office/powerpoint/2010/main" val="1426821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0F434-D96D-D2E8-B16E-F45AF3F50D0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B8B3F55-F35D-58EA-4437-7384588ADA8E}"/>
              </a:ext>
            </a:extLst>
          </p:cNvPr>
          <p:cNvSpPr txBox="1"/>
          <p:nvPr/>
        </p:nvSpPr>
        <p:spPr>
          <a:xfrm>
            <a:off x="457200" y="457200"/>
            <a:ext cx="11274552" cy="4247317"/>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2 Peter 1:10  Wherefore the rather, brethren, give diligence to make your calling and election sure. For if ye do these things, ye shall never fall.</a:t>
            </a:r>
          </a:p>
        </p:txBody>
      </p:sp>
    </p:spTree>
    <p:extLst>
      <p:ext uri="{BB962C8B-B14F-4D97-AF65-F5344CB8AC3E}">
        <p14:creationId xmlns:p14="http://schemas.microsoft.com/office/powerpoint/2010/main" val="24231230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E3AFD-DA5A-3C2B-F6B0-A1747240FE9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D7DF431-603A-01A3-9721-4DDDA6158367}"/>
              </a:ext>
            </a:extLst>
          </p:cNvPr>
          <p:cNvSpPr txBox="1"/>
          <p:nvPr/>
        </p:nvSpPr>
        <p:spPr>
          <a:xfrm>
            <a:off x="221673" y="221674"/>
            <a:ext cx="11711709" cy="4247317"/>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2 Peter 1:11  For so an entrance shall be ministered unto you abundantly into the everlasting kingdom of our Lord and Saviour Jesus Christ.</a:t>
            </a:r>
          </a:p>
        </p:txBody>
      </p:sp>
    </p:spTree>
    <p:extLst>
      <p:ext uri="{BB962C8B-B14F-4D97-AF65-F5344CB8AC3E}">
        <p14:creationId xmlns:p14="http://schemas.microsoft.com/office/powerpoint/2010/main" val="39985253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29C1-F427-0C86-F385-38744DD1B7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DEABD3-9B75-AA5E-078D-2F368348621F}"/>
              </a:ext>
            </a:extLst>
          </p:cNvPr>
          <p:cNvSpPr txBox="1"/>
          <p:nvPr/>
        </p:nvSpPr>
        <p:spPr>
          <a:xfrm>
            <a:off x="220085" y="157020"/>
            <a:ext cx="11748654" cy="532453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400" b="1" i="0" u="none" strike="noStrike" kern="1200" cap="none" spc="0" normalizeH="0" baseline="0" noProof="0">
                <a:ln>
                  <a:noFill/>
                </a:ln>
                <a:solidFill>
                  <a:srgbClr val="000000"/>
                </a:solidFill>
                <a:effectLst/>
                <a:uLnTx/>
                <a:uFillTx/>
                <a:latin typeface="Georgia"/>
                <a:ea typeface="+mn-ea"/>
                <a:cs typeface="+mn-cs"/>
              </a:rPr>
              <a:t>1. Growth is not optional.</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400" b="1" i="0" u="none" strike="noStrike" kern="1200" cap="none" spc="0" normalizeH="0" baseline="0" noProof="0">
                <a:ln>
                  <a:noFill/>
                </a:ln>
                <a:solidFill>
                  <a:srgbClr val="000000"/>
                </a:solidFill>
                <a:effectLst/>
                <a:uLnTx/>
                <a:uFillTx/>
                <a:latin typeface="Georgia"/>
                <a:ea typeface="+mn-ea"/>
                <a:cs typeface="+mn-cs"/>
              </a:rPr>
              <a:t>2. God has already given everything you need for victory.</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400" b="1" i="0" u="none" strike="noStrike" kern="1200" cap="none" spc="0" normalizeH="0" baseline="0" noProof="0">
                <a:ln>
                  <a:noFill/>
                </a:ln>
                <a:solidFill>
                  <a:srgbClr val="000000"/>
                </a:solidFill>
                <a:effectLst/>
                <a:uLnTx/>
                <a:uFillTx/>
                <a:latin typeface="Georgia"/>
                <a:ea typeface="+mn-ea"/>
                <a:cs typeface="+mn-cs"/>
              </a:rPr>
              <a:t>3. Spiritual fruit protects the believer from deception.</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400" b="1" i="0" u="none" strike="noStrike" kern="1200" cap="none" spc="0" normalizeH="0" baseline="0" noProof="0">
                <a:ln>
                  <a:noFill/>
                </a:ln>
                <a:solidFill>
                  <a:srgbClr val="000000"/>
                </a:solidFill>
                <a:effectLst/>
                <a:uLnTx/>
                <a:uFillTx/>
                <a:latin typeface="Georgia"/>
                <a:ea typeface="+mn-ea"/>
                <a:cs typeface="+mn-cs"/>
              </a:rPr>
              <a:t>4. Forgetfulness leads to instability.</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400" b="1" i="0" u="none" strike="noStrike" kern="1200" cap="none" spc="0" normalizeH="0" baseline="0" noProof="0">
                <a:ln>
                  <a:noFill/>
                </a:ln>
                <a:solidFill>
                  <a:srgbClr val="000000"/>
                </a:solidFill>
                <a:effectLst/>
                <a:uLnTx/>
                <a:uFillTx/>
                <a:latin typeface="Georgia"/>
                <a:ea typeface="+mn-ea"/>
                <a:cs typeface="+mn-cs"/>
              </a:rPr>
              <a:t>5. Making your calling sure builds confidence and stability.</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400" b="1" i="0" u="none" strike="noStrike" kern="1200" cap="none" spc="0" normalizeH="0" baseline="0" noProof="0">
                <a:ln>
                  <a:noFill/>
                </a:ln>
                <a:solidFill>
                  <a:srgbClr val="000000"/>
                </a:solidFill>
                <a:effectLst/>
                <a:uLnTx/>
                <a:uFillTx/>
                <a:latin typeface="Georgia"/>
                <a:ea typeface="+mn-ea"/>
                <a:cs typeface="+mn-cs"/>
              </a:rPr>
              <a:t>6. Your eternity is secure, but your entrance can be abundant.</a:t>
            </a:r>
          </a:p>
        </p:txBody>
      </p:sp>
    </p:spTree>
    <p:extLst>
      <p:ext uri="{BB962C8B-B14F-4D97-AF65-F5344CB8AC3E}">
        <p14:creationId xmlns:p14="http://schemas.microsoft.com/office/powerpoint/2010/main" val="3576987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61643"/>
            <a:ext cx="11696700" cy="6494085"/>
          </a:xfrm>
          <a:prstGeom prst="rect">
            <a:avLst/>
          </a:prstGeom>
          <a:noFill/>
        </p:spPr>
        <p:txBody>
          <a:bodyPr wrap="square">
            <a:spAutoFit/>
          </a:bodyPr>
          <a:lstStyle/>
          <a:p>
            <a:pPr algn="just">
              <a:defRPr sz="4800" b="1">
                <a:solidFill>
                  <a:srgbClr val="000000"/>
                </a:solidFill>
                <a:latin typeface="Georgia"/>
              </a:defRPr>
            </a:pPr>
            <a:r>
              <a:rPr lang="en-US" sz="3200" b="1"/>
              <a:t>2 Peter 1:1-11  Simon Peter, a servant and an apostle of Jesus Christ, to them that have obtained like precious faith with us through the righteousness of God and our Saviour Jesus Christ:  2 Grace and peace be multiplied unto you through the knowledge of God, and of Jesus our Lord,  3 According as his divine power hath given unto us all things that pertain unto life and godliness, through the knowledge of him that hath called us to glory and virtue:  4 Whereby are given unto us exceeding great and precious promises: that by these ye might be partakers of the divine nature, having escaped the corruption that is in the world through lust.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FCC449-B9DD-3B79-110A-5CAEE65B24C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B529260-139D-21A1-ADEF-05CF807C3384}"/>
              </a:ext>
            </a:extLst>
          </p:cNvPr>
          <p:cNvSpPr txBox="1"/>
          <p:nvPr/>
        </p:nvSpPr>
        <p:spPr>
          <a:xfrm>
            <a:off x="238125" y="161643"/>
            <a:ext cx="11696700" cy="649408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200" b="1" i="0" u="none" strike="noStrike" kern="1200" cap="none" spc="0" normalizeH="0" baseline="0" noProof="0">
                <a:ln>
                  <a:noFill/>
                </a:ln>
                <a:solidFill>
                  <a:srgbClr val="000000"/>
                </a:solidFill>
                <a:effectLst/>
                <a:uLnTx/>
                <a:uFillTx/>
                <a:latin typeface="Georgia"/>
                <a:ea typeface="+mn-ea"/>
                <a:cs typeface="+mn-cs"/>
              </a:rPr>
              <a:t>2 Peter 1:5-11  And beside this, giving all diligence, add to your faith virtue; and to virtue knowledge;  6 And to knowledge temperance; and to temperance patience; and to patience godliness;  7 And to godliness brotherly kindness; and to brotherly kindness charity.  8 For if these things be in you, and abound, they make you that ye shall neither be barren nor unfruitful in the knowledge of our Lord Jesus Christ.  9 But he that lacketh these things is blind, and cannot see afar off, and hath forgotten that he was purged from his old sins.  10 Wherefore the rather, brethren, give diligence to make your calling and election sure: for if ye do these things, ye shall never fall:</a:t>
            </a:r>
          </a:p>
        </p:txBody>
      </p:sp>
    </p:spTree>
    <p:extLst>
      <p:ext uri="{BB962C8B-B14F-4D97-AF65-F5344CB8AC3E}">
        <p14:creationId xmlns:p14="http://schemas.microsoft.com/office/powerpoint/2010/main" val="1674212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43BC04-1708-6D48-520B-CFB1745968B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27F87E5-DBC8-EAB0-851B-77C814140732}"/>
              </a:ext>
            </a:extLst>
          </p:cNvPr>
          <p:cNvSpPr txBox="1"/>
          <p:nvPr/>
        </p:nvSpPr>
        <p:spPr>
          <a:xfrm>
            <a:off x="238125" y="161643"/>
            <a:ext cx="11696700" cy="255454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000" b="1" i="0" u="none" strike="noStrike" kern="1200" cap="none" spc="0" normalizeH="0" baseline="0" noProof="0">
                <a:ln>
                  <a:noFill/>
                </a:ln>
                <a:solidFill>
                  <a:srgbClr val="000000"/>
                </a:solidFill>
                <a:effectLst/>
                <a:uLnTx/>
                <a:uFillTx/>
                <a:latin typeface="Georgia"/>
                <a:ea typeface="+mn-ea"/>
                <a:cs typeface="+mn-cs"/>
              </a:rPr>
              <a:t>2 Peter 1:1-11  For so an entrance shall be ministered unto you abundantly into the everlasting kingdom of our Lord and Saviour Jesus Christ.</a:t>
            </a:r>
          </a:p>
        </p:txBody>
      </p:sp>
    </p:spTree>
    <p:extLst>
      <p:ext uri="{BB962C8B-B14F-4D97-AF65-F5344CB8AC3E}">
        <p14:creationId xmlns:p14="http://schemas.microsoft.com/office/powerpoint/2010/main" val="1277373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4381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Make Your Calling Sure: 2 Peter 1:1-11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4708981"/>
          </a:xfrm>
          <a:prstGeom prst="rect">
            <a:avLst/>
          </a:prstGeom>
          <a:noFill/>
        </p:spPr>
        <p:txBody>
          <a:bodyPr wrap="square">
            <a:spAutoFit/>
          </a:bodyPr>
          <a:lstStyle/>
          <a:p>
            <a:pPr algn="just">
              <a:defRPr sz="4800" b="1">
                <a:solidFill>
                  <a:srgbClr val="000000"/>
                </a:solidFill>
                <a:latin typeface="Georgia"/>
              </a:defRPr>
            </a:pPr>
            <a:r>
              <a:rPr lang="en-US" sz="6000" b="1"/>
              <a:t>2 Peter 1:14  Knowing that shortly I must put off this my tabernacle, even as our Lord Jesus Christ hath shewed me.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09310"/>
          </a:xfrm>
          <a:prstGeom prst="rect">
            <a:avLst/>
          </a:prstGeom>
          <a:noFill/>
        </p:spPr>
        <p:txBody>
          <a:bodyPr wrap="square">
            <a:spAutoFit/>
          </a:bodyPr>
          <a:lstStyle/>
          <a:p>
            <a:pPr lvl="0" algn="just">
              <a:defRPr sz="4800" b="1">
                <a:solidFill>
                  <a:srgbClr val="000000"/>
                </a:solidFill>
                <a:latin typeface="Georgia"/>
              </a:defRPr>
            </a:pPr>
            <a:r>
              <a:rPr lang="en-US" sz="5400" b="1"/>
              <a:t>2 Peter 1:1  Simon Peter, a servant and an apostle of Jesus Christ, to them that have obtained like precious faith with us through the righteousness of God and our Saviour Jesus Christ.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3416320"/>
          </a:xfrm>
          <a:prstGeom prst="rect">
            <a:avLst/>
          </a:prstGeom>
          <a:noFill/>
        </p:spPr>
        <p:txBody>
          <a:bodyPr wrap="square">
            <a:spAutoFit/>
          </a:bodyPr>
          <a:lstStyle/>
          <a:p>
            <a:pPr algn="just">
              <a:defRPr sz="4800" b="1">
                <a:solidFill>
                  <a:srgbClr val="000000"/>
                </a:solidFill>
                <a:latin typeface="Georgia"/>
              </a:defRPr>
            </a:pPr>
            <a:r>
              <a:rPr lang="en-US" sz="5400" b="1"/>
              <a:t>2 Peter 1:2  Grace and peace be multiplied unto you through the knowledge of God, and of Jesus our Lord.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5078313"/>
          </a:xfrm>
          <a:prstGeom prst="rect">
            <a:avLst/>
          </a:prstGeom>
          <a:noFill/>
        </p:spPr>
        <p:txBody>
          <a:bodyPr wrap="square">
            <a:spAutoFit/>
          </a:bodyPr>
          <a:lstStyle/>
          <a:p>
            <a:pPr algn="just">
              <a:defRPr sz="4800" b="1">
                <a:solidFill>
                  <a:srgbClr val="000000"/>
                </a:solidFill>
                <a:latin typeface="Georgia"/>
              </a:defRPr>
            </a:pPr>
            <a:r>
              <a:rPr lang="en-US" sz="5400"/>
              <a:t>2 Peter 1:3  According as his divine power hath given unto us all things that pertain unto life and godliness, through the knowledge of him that hath called us to glory and virtue.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5837</TotalTime>
  <Words>729</Words>
  <Application>Microsoft Office PowerPoint</Application>
  <PresentationFormat>Custom</PresentationFormat>
  <Paragraphs>25</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38</cp:revision>
  <dcterms:created xsi:type="dcterms:W3CDTF">2013-01-27T09:14:16Z</dcterms:created>
  <dcterms:modified xsi:type="dcterms:W3CDTF">2026-01-05T23:22:31Z</dcterms:modified>
  <cp:category/>
</cp:coreProperties>
</file>