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348" r:id="rId4"/>
    <p:sldId id="273" r:id="rId5"/>
    <p:sldId id="309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8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374469" y="2131420"/>
            <a:ext cx="11360331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prstClr val="black"/>
                </a:solidFill>
                <a:latin typeface="Georgia"/>
              </a:rPr>
              <a:t>2 John 1-6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6F5A4-454B-428D-1AF1-50C28CCE9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4B9144-E0C9-5E75-6BB4-FC73487ED4CE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…unto the elect lady and her children, whom I love in the truth; and not I only, </a:t>
            </a:r>
            <a:r>
              <a:rPr kumimoji="0" lang="en-US" sz="5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but also all they that have known the truth;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143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D86AE-9A29-8940-DC43-DF34A5F21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1C6474-DBC5-959F-A159-756C621562D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2 For the truth's sake, which dwelleth in us, and shall be with us for ever.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33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565A5-CDDE-1BD8-A2AB-B86CA6F81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8FE372-9603-0C6B-2454-A460BDD73F3B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"For the truth's sake, </a:t>
            </a:r>
            <a:r>
              <a:rPr kumimoji="0" lang="en-US" sz="5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which dwelleth in us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…"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955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D07B2-27BA-B847-5E93-A09EAC016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7FC031-9F0E-17AD-53C5-594CF90E286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2 John 2 For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truth's sake, which dwelleth in us, </a:t>
            </a:r>
            <a:r>
              <a:rPr kumimoji="0" lang="en-US" sz="5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and shall be with us for ever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.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460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8EE23-E702-FDCD-F48F-A4E5D34BF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2821F2-110F-ABF9-A56A-A8C6518B9D7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2 John 3 Grace be with you, mercy, and peace, from God the Father, and from the Lord Jesus Christ, the Son of the Father, in truth and love.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4258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0CCFC-E1EE-0314-4C70-8F4FD456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2D3989-A392-42BE-3DA5-2625537205D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2 John 3 Grace be with you, mercy, and peace, from God the Father, and from the Lord Jesus Christ, the Son of the Father, </a:t>
            </a:r>
            <a:r>
              <a:rPr lang="en-US" sz="5400" b="1" u="sng" dirty="0">
                <a:solidFill>
                  <a:prstClr val="black"/>
                </a:solidFill>
                <a:latin typeface="Georgia"/>
              </a:rPr>
              <a:t>in truth and love</a:t>
            </a:r>
            <a:r>
              <a:rPr lang="en-US" sz="5400" b="1" dirty="0">
                <a:solidFill>
                  <a:prstClr val="black"/>
                </a:solidFill>
                <a:latin typeface="Georgia"/>
              </a:rPr>
              <a:t>.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221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3511B-816A-AB16-AAA2-DA92DE11B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18404F-2201-6C67-7992-6CDD58C44CE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6000" b="1" dirty="0">
                <a:solidFill>
                  <a:prstClr val="black"/>
                </a:solidFill>
                <a:latin typeface="Georgia"/>
              </a:rPr>
              <a:t>2 John 4 I rejoiced greatly that I found of thy children </a:t>
            </a:r>
            <a:r>
              <a:rPr lang="en-US" sz="6000" b="1" u="sng" dirty="0">
                <a:solidFill>
                  <a:prstClr val="black"/>
                </a:solidFill>
                <a:latin typeface="Georgia"/>
              </a:rPr>
              <a:t>walking in truth</a:t>
            </a:r>
            <a:r>
              <a:rPr lang="en-US" sz="6000" b="1" dirty="0">
                <a:solidFill>
                  <a:prstClr val="black"/>
                </a:solidFill>
                <a:latin typeface="Georgia"/>
              </a:rPr>
              <a:t>, as we have received a commandment from the Father.</a:t>
            </a:r>
            <a:endParaRPr kumimoji="0" sz="6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528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84DDD-4CA6-D7A6-BC5A-74813034E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77098D-9BAA-F000-E667-59E7649BF3F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6000" b="1" dirty="0">
                <a:solidFill>
                  <a:prstClr val="black"/>
                </a:solidFill>
                <a:latin typeface="Georgia"/>
              </a:rPr>
              <a:t>2 John 4 I rejoiced greatly that I found of thy children walking in truth, as we have received </a:t>
            </a:r>
            <a:r>
              <a:rPr lang="en-US" sz="6000" b="1" u="sng" dirty="0">
                <a:solidFill>
                  <a:prstClr val="black"/>
                </a:solidFill>
                <a:latin typeface="Georgia"/>
              </a:rPr>
              <a:t>a commandment from the Father</a:t>
            </a:r>
            <a:r>
              <a:rPr lang="en-US" sz="6000" b="1" dirty="0">
                <a:solidFill>
                  <a:prstClr val="black"/>
                </a:solidFill>
                <a:latin typeface="Georgia"/>
              </a:rPr>
              <a:t>.</a:t>
            </a:r>
            <a:endParaRPr kumimoji="0" sz="6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995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FCE93-8179-34CF-525E-C968D31F2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9F1B6E-7F30-44C6-48A2-C7FCB53DC3C7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5400" b="1" dirty="0">
                <a:solidFill>
                  <a:prstClr val="black"/>
                </a:solidFill>
                <a:latin typeface="Georgia"/>
              </a:rPr>
              <a:t>2 John 5 And now I beseech thee, lady, not as though I wrote a new commandment unto thee, but that which we had from the beginning, </a:t>
            </a:r>
            <a:r>
              <a:rPr lang="en-US" sz="5400" b="1" u="sng" dirty="0">
                <a:solidFill>
                  <a:prstClr val="black"/>
                </a:solidFill>
                <a:latin typeface="Georgia"/>
              </a:rPr>
              <a:t>that we love one another</a:t>
            </a:r>
            <a:r>
              <a:rPr lang="en-US" sz="5400" b="1" dirty="0">
                <a:solidFill>
                  <a:prstClr val="black"/>
                </a:solidFill>
                <a:latin typeface="Georgia"/>
              </a:rPr>
              <a:t>.</a:t>
            </a:r>
            <a:endParaRPr kumimoji="0" sz="5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07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A1231-D5C6-D4E4-D93E-1388F9922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A5C1A-4583-BC96-D949-E360151162C6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John 13:34 A new commandment I give unto you, That ye love one another; as I have loved you, that ye also love one another.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71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1-6   The elder unto the elect lady and her children, whom I love in the truth; and not I only, but also all they that have known the truth;  2 For the truth's sake, which dwelleth in us, and shall be with us for ever.  3 Grace be with you, mercy, and peace, from God the Father, and from the Lord Jesus Christ, the Son of the Father, in truth and love.  4 I rejoiced greatly that I found of thy children walking in truth, as we have received a commandment from the Father.  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5EFBE-D9C5-A203-4ED4-B82407E2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E64012-1CA3-C7E0-87BA-90BA177D7ED9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2 John 6 </a:t>
            </a:r>
            <a:r>
              <a:rPr lang="en-US" sz="4800" b="1" u="sng" dirty="0">
                <a:solidFill>
                  <a:prstClr val="black"/>
                </a:solidFill>
                <a:latin typeface="Georgia"/>
              </a:rPr>
              <a:t>And this is love</a:t>
            </a:r>
            <a:r>
              <a:rPr lang="en-US" sz="4800" b="1" dirty="0">
                <a:solidFill>
                  <a:prstClr val="black"/>
                </a:solidFill>
                <a:latin typeface="Georgia"/>
              </a:rPr>
              <a:t>, that we walk after his commandments. This is the commandment, That, as ye have heard from the beginning, ye should walk in it.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3038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D9303-2062-0159-926D-A74F0ACEE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E0363D-74F4-D9DC-3419-1B3404C749C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1 Thessalonians 4:9-10 But as touching brotherly love ye need not that I write unto you: for ye yourselves are taught of God to love one another. 10 And indeed ye do it toward all the brethren which are in all Macedonia: </a:t>
            </a:r>
            <a:r>
              <a:rPr lang="en-US" sz="4400" b="1" u="sng" dirty="0">
                <a:solidFill>
                  <a:prstClr val="black"/>
                </a:solidFill>
                <a:latin typeface="Georgia"/>
              </a:rPr>
              <a:t>but we beseech you, brethren, that ye increase more and more</a:t>
            </a:r>
            <a:r>
              <a:rPr lang="en-US" sz="4400" b="1" dirty="0">
                <a:solidFill>
                  <a:prstClr val="black"/>
                </a:solidFill>
                <a:latin typeface="Georgia"/>
              </a:rPr>
              <a:t>;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919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C3823-69D8-9FFA-4827-87C908EC3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D1B548-57D7-B8AF-EE96-3F0DB75BB76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1 Thessalonians 4:9-10 But as touching brotherly love ye need not that I write unto you: for ye yourselves are taught of God to love one another. 10 And indeed ye do it toward all the brethren which are in all Macedonia: </a:t>
            </a:r>
            <a:r>
              <a:rPr lang="en-US" sz="4400" b="1" u="sng" dirty="0">
                <a:solidFill>
                  <a:prstClr val="black"/>
                </a:solidFill>
                <a:latin typeface="Georgia"/>
              </a:rPr>
              <a:t>but we beseech you, brethren, that ye increase more and more</a:t>
            </a:r>
            <a:r>
              <a:rPr lang="en-US" sz="4400" b="1" dirty="0">
                <a:solidFill>
                  <a:prstClr val="black"/>
                </a:solidFill>
                <a:latin typeface="Georgia"/>
              </a:rPr>
              <a:t>;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316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72ADF-3A61-4F29-1EBB-A1B072400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C757D7-091D-3C50-5331-D19B41CC933D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1 Peter 1:22 Seeing ye have purified your souls in obeying the truth through the Spirit unto unfeigned love of the brethren, see that ye love one another with a pure heart fervently: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1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A3789-F5F6-8A95-45D1-FF3829929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5EAFE6-945F-153A-5DCE-BE0DA5C1A0F7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5 And now I beseech thee, lady, not as though I wrote a new commandment unto thee, but that which we had from the beginning, that we love one another.  6 And this is love, that we walk after his commandments. This is the commandment, That, as ye have heard from the beginning, ye should walk in it.</a:t>
            </a:r>
            <a:endParaRPr kumimoji="0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80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824429" y="2539904"/>
            <a:ext cx="10543142" cy="1925764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Walk in Truth and Love: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1-6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A8BC-0F59-C188-E275-60A9C607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ED03DD-A78A-139A-2E9A-AABC8071F17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1 The elder unto the elect lady and her children, whom I love in the truth; and not I only, but also all they that have known the truth;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7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21F50-2D16-7F05-B24D-934F200DF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40A36E-A8A9-0078-37C6-86777DBD632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Peter 5:1-3 The elders which are among you I exhort, who am also an elder, and a witness of the sufferings of Christ, and also a partaker of the glory that shall be revealed: 2 Feed the flock of God which is among you, taking the oversight thereof, not by constraint, but willingly; not for filthy lucre, but of a ready mind; 3 Neither as being lords over God's heritage, but being ensamples to the flock.</a:t>
            </a:r>
            <a:endParaRPr kumimoji="0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89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F6E4-1600-88E4-31A8-447A00231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D369C-070B-2652-50F6-AED03511218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1 The elder unto the elect lady and her children…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47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97F0E-C0EE-F965-717E-0B1729E0E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DF62CD-D7F5-5F86-EA29-31E073C0937A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Colossians 3:12 Put on therefore, as the elect of God, holy and beloved, bowels of mercies, kindness, humbleness of mind, meekness, longsuffering;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5947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7DB43-4DB9-DD20-834F-F73708F21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529B26-4DC4-36B0-9865-8ABF5C19673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John 1 The elder unto the elect lady and her children, </a:t>
            </a:r>
            <a:r>
              <a:rPr kumimoji="0" lang="en-US" sz="5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whom I love in the truth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;</a:t>
            </a:r>
            <a:endParaRPr kumimoji="0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54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106593</TotalTime>
  <Words>884</Words>
  <Application>Microsoft Office PowerPoint</Application>
  <PresentationFormat>Widescreen</PresentationFormat>
  <Paragraphs>28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714</cp:revision>
  <cp:lastPrinted>2020-01-28T17:57:24Z</cp:lastPrinted>
  <dcterms:created xsi:type="dcterms:W3CDTF">2019-08-31T20:33:16Z</dcterms:created>
  <dcterms:modified xsi:type="dcterms:W3CDTF">2026-01-17T21:57:55Z</dcterms:modified>
</cp:coreProperties>
</file>