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5" r:id="rId4"/>
    <p:sldId id="2941" r:id="rId5"/>
    <p:sldId id="257" r:id="rId6"/>
    <p:sldId id="261" r:id="rId7"/>
    <p:sldId id="2966" r:id="rId8"/>
    <p:sldId id="2967" r:id="rId9"/>
    <p:sldId id="260" r:id="rId10"/>
    <p:sldId id="2985" r:id="rId11"/>
    <p:sldId id="2986" r:id="rId12"/>
    <p:sldId id="2989" r:id="rId13"/>
    <p:sldId id="2988" r:id="rId14"/>
    <p:sldId id="2994" r:id="rId15"/>
    <p:sldId id="2987"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John 1:1-10</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3785652"/>
          </a:xfrm>
          <a:prstGeom prst="rect">
            <a:avLst/>
          </a:prstGeom>
          <a:noFill/>
        </p:spPr>
        <p:txBody>
          <a:bodyPr wrap="square">
            <a:spAutoFit/>
          </a:bodyPr>
          <a:lstStyle/>
          <a:p>
            <a:pPr algn="just">
              <a:defRPr sz="4800" b="1">
                <a:solidFill>
                  <a:srgbClr val="000000"/>
                </a:solidFill>
                <a:latin typeface="Georgia"/>
              </a:defRPr>
            </a:pPr>
            <a:r>
              <a:rPr lang="en-US" sz="6000"/>
              <a:t>1 John 1:6  If we say that we have fellowship with him, and walk in darkness, we lie, and do not the truth.</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John 1:7  But if we walk in the light, as he is in the light, we have fellowship one with another, and the blood of Jesus Christ his Son cleanseth us from all sin.</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John 1:8  If we say that we have no sin, we deceive ourselves, and the truth is not in us.</a:t>
            </a:r>
          </a:p>
        </p:txBody>
      </p:sp>
    </p:spTree>
    <p:extLst>
      <p:ext uri="{BB962C8B-B14F-4D97-AF65-F5344CB8AC3E}">
        <p14:creationId xmlns:p14="http://schemas.microsoft.com/office/powerpoint/2010/main" val="1426821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John 1:9  If we confess our sins, he is faithful and just to forgive us our sins, and to cleanse us from all unrighteousness.</a:t>
            </a:r>
          </a:p>
        </p:txBody>
      </p:sp>
    </p:spTree>
    <p:extLst>
      <p:ext uri="{BB962C8B-B14F-4D97-AF65-F5344CB8AC3E}">
        <p14:creationId xmlns:p14="http://schemas.microsoft.com/office/powerpoint/2010/main" val="2423123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415498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1 John 1:10  If we say that we have not sinned, we make him a liar, and his word is not in us.</a:t>
            </a:r>
          </a:p>
        </p:txBody>
      </p:sp>
    </p:spTree>
    <p:extLst>
      <p:ext uri="{BB962C8B-B14F-4D97-AF65-F5344CB8AC3E}">
        <p14:creationId xmlns:p14="http://schemas.microsoft.com/office/powerpoint/2010/main" val="399852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5632311"/>
          </a:xfrm>
          <a:prstGeom prst="rect">
            <a:avLst/>
          </a:prstGeom>
          <a:noFill/>
        </p:spPr>
        <p:txBody>
          <a:bodyPr wrap="square">
            <a:spAutoFit/>
          </a:bodyPr>
          <a:lstStyle/>
          <a:p>
            <a:r>
              <a:rPr lang="en-US" sz="4000" b="1">
                <a:latin typeface="Georgia" panose="02040502050405020303" pitchFamily="18" charset="0"/>
              </a:rPr>
              <a:t>1. Fellowship with God is possible only through truth. </a:t>
            </a:r>
            <a:endParaRPr lang="en-US" sz="4000">
              <a:latin typeface="Georgia" panose="02040502050405020303" pitchFamily="18" charset="0"/>
            </a:endParaRPr>
          </a:p>
          <a:p>
            <a:r>
              <a:rPr lang="en-US" sz="4000" b="1">
                <a:latin typeface="Georgia" panose="02040502050405020303" pitchFamily="18" charset="0"/>
              </a:rPr>
              <a:t>2. Fellowship with believers flows from walking in the light.</a:t>
            </a:r>
            <a:endParaRPr lang="en-US" sz="4000">
              <a:latin typeface="Georgia" panose="02040502050405020303" pitchFamily="18" charset="0"/>
            </a:endParaRPr>
          </a:p>
          <a:p>
            <a:r>
              <a:rPr lang="en-US" sz="4000" b="1">
                <a:latin typeface="Georgia" panose="02040502050405020303" pitchFamily="18" charset="0"/>
              </a:rPr>
              <a:t>3. The blood of Christ continually cleanses.</a:t>
            </a:r>
            <a:endParaRPr lang="en-US" sz="4000">
              <a:latin typeface="Georgia" panose="02040502050405020303" pitchFamily="18" charset="0"/>
            </a:endParaRPr>
          </a:p>
          <a:p>
            <a:r>
              <a:rPr lang="en-US" sz="4000" b="1">
                <a:latin typeface="Georgia" panose="02040502050405020303" pitchFamily="18" charset="0"/>
              </a:rPr>
              <a:t>4. Honesty is the mark of someone walking in the light. </a:t>
            </a:r>
            <a:endParaRPr lang="en-US" sz="4000">
              <a:latin typeface="Georgia" panose="02040502050405020303" pitchFamily="18" charset="0"/>
            </a:endParaRPr>
          </a:p>
          <a:p>
            <a:r>
              <a:rPr lang="en-US" sz="4000" b="1">
                <a:latin typeface="Georgia" panose="02040502050405020303" pitchFamily="18" charset="0"/>
              </a:rPr>
              <a:t>5. Joy comes from fellowship, and fellowship comes from light.</a:t>
            </a:r>
            <a:endParaRPr kumimoji="0" lang="en-US" sz="6000" b="1" i="0" u="none" strike="noStrike" kern="1200" cap="none" spc="0" normalizeH="0" baseline="0" noProof="0">
              <a:ln>
                <a:noFill/>
              </a:ln>
              <a:solidFill>
                <a:srgbClr val="000000"/>
              </a:solidFill>
              <a:effectLst/>
              <a:uLnTx/>
              <a:uFillTx/>
              <a:latin typeface="Georgia" panose="02040502050405020303" pitchFamily="18" charset="0"/>
            </a:endParaRP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99743"/>
            <a:ext cx="11696700" cy="6463308"/>
          </a:xfrm>
          <a:prstGeom prst="rect">
            <a:avLst/>
          </a:prstGeom>
          <a:noFill/>
        </p:spPr>
        <p:txBody>
          <a:bodyPr wrap="square">
            <a:spAutoFit/>
          </a:bodyPr>
          <a:lstStyle/>
          <a:p>
            <a:pPr algn="just">
              <a:defRPr sz="4800" b="1">
                <a:solidFill>
                  <a:srgbClr val="000000"/>
                </a:solidFill>
                <a:latin typeface="Georgia"/>
              </a:defRPr>
            </a:pPr>
            <a:r>
              <a:rPr lang="en-US" sz="3450" b="1"/>
              <a:t>1 John 1:1-10  That which was from the beginning, which we have heard, which we have seen with our eyes, which we have looked upon, and our hands have handled, of the Word of life;  2 (For the life was manifested, and we have seen it, and bear witness, and shew unto you that eternal life, which was with the Father, and was manifested unto us;)  3 That which we have seen and heard declare we unto you, that ye also may have fellowship with us: and truly our fellowship is with the Father, and with his Son Jesus Christ.  4 And these things write we unto you, that your joy may be full.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60063-1203-9284-B0A6-30BA6E409C2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2BAB14B-5329-4B5B-EF44-5312A76C5FA4}"/>
              </a:ext>
            </a:extLst>
          </p:cNvPr>
          <p:cNvSpPr txBox="1"/>
          <p:nvPr/>
        </p:nvSpPr>
        <p:spPr>
          <a:xfrm>
            <a:off x="238125" y="75918"/>
            <a:ext cx="11696700" cy="669414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300" b="1" i="0" u="none" strike="noStrike" kern="1200" cap="none" spc="0" normalizeH="0" baseline="0" noProof="0">
                <a:ln>
                  <a:noFill/>
                </a:ln>
                <a:solidFill>
                  <a:srgbClr val="000000"/>
                </a:solidFill>
                <a:effectLst/>
                <a:uLnTx/>
                <a:uFillTx/>
                <a:latin typeface="Georgia"/>
                <a:ea typeface="+mn-ea"/>
                <a:cs typeface="+mn-cs"/>
              </a:rPr>
              <a:t>1 John 1:5-10  This then is the message which we have heard of him, and declare unto you, that God is light, and in him is no darkness at all.  6 If we say that we have fellowship with him, and walk in darkness, we lie, and do not the truth:  7 But if we walk in the light, as he is in the light, we have fellowship one with another, and the blood of Jesus Christ his Son cleanseth us from all sin.  8 If we say that we have no sin, we deceive ourselves, and the truth is not in us.  9 If we confess our sins, he is faithful and just to forgive us our sins, and to cleanse us from all unrighteousness.  10 If we say that we have not sinned, we make him a liar, and his word is not in us.</a:t>
            </a:r>
          </a:p>
        </p:txBody>
      </p:sp>
    </p:spTree>
    <p:extLst>
      <p:ext uri="{BB962C8B-B14F-4D97-AF65-F5344CB8AC3E}">
        <p14:creationId xmlns:p14="http://schemas.microsoft.com/office/powerpoint/2010/main" val="1265532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315319"/>
            <a:ext cx="11357373" cy="2285256"/>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8000" b="1">
                <a:solidFill>
                  <a:prstClr val="black"/>
                </a:solidFill>
                <a:latin typeface="Georgia"/>
              </a:rPr>
              <a:t>Walk in the Light</a:t>
            </a:r>
            <a:br>
              <a:rPr kumimoji="0" lang="en-US" sz="80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1 John 1:1-10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4000" b="1"/>
              <a:t>1 John 1:1-2 That which was from the beginning, which we have heard, which we have seen with our eyes, which we have looked upon, and our hands have handled, of the Word of life. 2 (For the life was manifested, and we have seen it, and bear witness, and shew unto you that eternal life, which was with the Father, and was manifested unto us.)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lvl="0" algn="just">
              <a:defRPr sz="4800" b="1">
                <a:solidFill>
                  <a:srgbClr val="000000"/>
                </a:solidFill>
                <a:latin typeface="Georgia"/>
              </a:defRPr>
            </a:pPr>
            <a:r>
              <a:rPr lang="en-US" sz="6000" b="1"/>
              <a:t>John 13:23  Now there was leaning on Jesus' bosom one of his disciples, whom Jesus loved.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1 John 1:3  That which we have seen and heard declare we unto you, that ye also may have fellowship with us, and truly our fellowship is with the Father, and with his Son Jesus Christ.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2862322"/>
          </a:xfrm>
          <a:prstGeom prst="rect">
            <a:avLst/>
          </a:prstGeom>
          <a:noFill/>
        </p:spPr>
        <p:txBody>
          <a:bodyPr wrap="square">
            <a:spAutoFit/>
          </a:bodyPr>
          <a:lstStyle/>
          <a:p>
            <a:pPr algn="just">
              <a:defRPr sz="4800" b="1">
                <a:solidFill>
                  <a:srgbClr val="000000"/>
                </a:solidFill>
                <a:latin typeface="Georgia"/>
              </a:defRPr>
            </a:pPr>
            <a:r>
              <a:rPr lang="en-US" sz="6000"/>
              <a:t>1 John 1:4  And these things write we unto you, that your joy may be full.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a:t>1 John 1:5  This then is the message which we have heard of him, and declare unto you, that God is light, and in him is no darkness at all.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5995</TotalTime>
  <Words>745</Words>
  <Application>Microsoft Office PowerPoint</Application>
  <PresentationFormat>Custom</PresentationFormat>
  <Paragraphs>23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39</cp:revision>
  <dcterms:created xsi:type="dcterms:W3CDTF">2013-01-27T09:14:16Z</dcterms:created>
  <dcterms:modified xsi:type="dcterms:W3CDTF">2026-01-12T23:26:33Z</dcterms:modified>
  <cp:category/>
</cp:coreProperties>
</file>