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940" r:id="rId2"/>
    <p:sldId id="256" r:id="rId3"/>
    <p:sldId id="2990" r:id="rId4"/>
    <p:sldId id="2991" r:id="rId5"/>
    <p:sldId id="2941" r:id="rId6"/>
    <p:sldId id="257" r:id="rId7"/>
    <p:sldId id="261" r:id="rId8"/>
    <p:sldId id="2966" r:id="rId9"/>
    <p:sldId id="2967" r:id="rId10"/>
    <p:sldId id="260" r:id="rId11"/>
    <p:sldId id="2985" r:id="rId12"/>
    <p:sldId id="2986" r:id="rId13"/>
    <p:sldId id="2989" r:id="rId14"/>
    <p:sldId id="2988" r:id="rId15"/>
    <p:sldId id="2994" r:id="rId16"/>
    <p:sldId id="2987" r:id="rId17"/>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04" d="100"/>
          <a:sy n="104" d="100"/>
        </p:scale>
        <p:origin x="75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1/5/2026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1/5/2026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1/5/2026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374371" y="2131757"/>
            <a:ext cx="11357373" cy="2979735"/>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lang="en-US" sz="6598" b="1">
                <a:solidFill>
                  <a:prstClr val="black"/>
                </a:solidFill>
                <a:latin typeface="Georgia"/>
              </a:rPr>
              <a:t>1 Peter 1:1-12</a:t>
            </a:r>
            <a:endParaRPr kumimoji="0" lang="en-US" sz="6598"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Reading by</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Gary Tapp</a:t>
            </a:r>
            <a:endParaRPr kumimoji="0" lang="en-US" sz="4799"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21702563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3785652"/>
          </a:xfrm>
          <a:prstGeom prst="rect">
            <a:avLst/>
          </a:prstGeom>
          <a:noFill/>
        </p:spPr>
        <p:txBody>
          <a:bodyPr wrap="square">
            <a:spAutoFit/>
          </a:bodyPr>
          <a:lstStyle/>
          <a:p>
            <a:pPr algn="just">
              <a:defRPr sz="4800" b="1">
                <a:solidFill>
                  <a:srgbClr val="000000"/>
                </a:solidFill>
                <a:latin typeface="Georgia"/>
              </a:defRPr>
            </a:pPr>
            <a:r>
              <a:rPr lang="en-US" sz="6000"/>
              <a:t>1 Peter 1:5  Who are kept by the power of God through faith unto salvation ready to be revealed in the last time.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98AAA4-8CCE-E325-7F5C-AF1D7CBCD5C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E9E6D5C-6F68-4ECC-F9F8-1F4CF28DD76B}"/>
              </a:ext>
            </a:extLst>
          </p:cNvPr>
          <p:cNvSpPr txBox="1"/>
          <p:nvPr/>
        </p:nvSpPr>
        <p:spPr>
          <a:xfrm>
            <a:off x="457200" y="457200"/>
            <a:ext cx="11274552" cy="4708981"/>
          </a:xfrm>
          <a:prstGeom prst="rect">
            <a:avLst/>
          </a:prstGeom>
          <a:noFill/>
        </p:spPr>
        <p:txBody>
          <a:bodyPr wrap="square">
            <a:spAutoFit/>
          </a:bodyPr>
          <a:lstStyle/>
          <a:p>
            <a:pPr algn="just">
              <a:defRPr sz="4800" b="1">
                <a:solidFill>
                  <a:srgbClr val="000000"/>
                </a:solidFill>
                <a:latin typeface="Georgia"/>
              </a:defRPr>
            </a:pPr>
            <a:r>
              <a:rPr lang="en-US" sz="6000"/>
              <a:t>1 Peter 1:6  Wherein ye greatly rejoice, though now for a season, if need be, ye are in heaviness through manifold temptations:</a:t>
            </a:r>
          </a:p>
        </p:txBody>
      </p:sp>
    </p:spTree>
    <p:extLst>
      <p:ext uri="{BB962C8B-B14F-4D97-AF65-F5344CB8AC3E}">
        <p14:creationId xmlns:p14="http://schemas.microsoft.com/office/powerpoint/2010/main" val="24896556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77BB35-708C-302E-7405-E740FA13BD1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C248D36-6C61-CACB-F0A6-BF629173D4CC}"/>
              </a:ext>
            </a:extLst>
          </p:cNvPr>
          <p:cNvSpPr txBox="1"/>
          <p:nvPr/>
        </p:nvSpPr>
        <p:spPr>
          <a:xfrm>
            <a:off x="457200" y="457200"/>
            <a:ext cx="11274552" cy="5909310"/>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5400" b="1" i="0" u="none" strike="noStrike" kern="1200" cap="none" spc="0" normalizeH="0" baseline="0" noProof="0">
                <a:ln>
                  <a:noFill/>
                </a:ln>
                <a:solidFill>
                  <a:srgbClr val="000000"/>
                </a:solidFill>
                <a:effectLst/>
                <a:uLnTx/>
                <a:uFillTx/>
                <a:latin typeface="Georgia"/>
                <a:ea typeface="+mn-ea"/>
                <a:cs typeface="+mn-cs"/>
              </a:rPr>
              <a:t>1 Peter 1:7  That the trial of your faith, being much more precious than of gold that perisheth, though it be tried with fire, might be found unto praise and honour and glory at the appearing of Jesus Christ:</a:t>
            </a:r>
          </a:p>
        </p:txBody>
      </p:sp>
    </p:spTree>
    <p:extLst>
      <p:ext uri="{BB962C8B-B14F-4D97-AF65-F5344CB8AC3E}">
        <p14:creationId xmlns:p14="http://schemas.microsoft.com/office/powerpoint/2010/main" val="10757333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8A773D-ECE3-1A1D-E13C-2F4CA738ED34}"/>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FF066B2-2FDD-A63D-9560-ED2758575BC4}"/>
              </a:ext>
            </a:extLst>
          </p:cNvPr>
          <p:cNvSpPr txBox="1"/>
          <p:nvPr/>
        </p:nvSpPr>
        <p:spPr>
          <a:xfrm>
            <a:off x="457200" y="457200"/>
            <a:ext cx="11274552" cy="5632311"/>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6000" b="1" i="0" u="none" strike="noStrike" kern="1200" cap="none" spc="0" normalizeH="0" baseline="0" noProof="0">
                <a:ln>
                  <a:noFill/>
                </a:ln>
                <a:solidFill>
                  <a:srgbClr val="000000"/>
                </a:solidFill>
                <a:effectLst/>
                <a:uLnTx/>
                <a:uFillTx/>
                <a:latin typeface="Georgia"/>
                <a:ea typeface="+mn-ea"/>
                <a:cs typeface="+mn-cs"/>
              </a:rPr>
              <a:t>1 Peter 1:8  Whom having not seen, ye love; in whom, though now ye see him not, yet believing, ye rejoice with joy unspeakable and full of glory:</a:t>
            </a:r>
          </a:p>
        </p:txBody>
      </p:sp>
    </p:spTree>
    <p:extLst>
      <p:ext uri="{BB962C8B-B14F-4D97-AF65-F5344CB8AC3E}">
        <p14:creationId xmlns:p14="http://schemas.microsoft.com/office/powerpoint/2010/main" val="14268219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50F434-D96D-D2E8-B16E-F45AF3F50D0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5B8B3F55-F35D-58EA-4437-7384588ADA8E}"/>
              </a:ext>
            </a:extLst>
          </p:cNvPr>
          <p:cNvSpPr txBox="1"/>
          <p:nvPr/>
        </p:nvSpPr>
        <p:spPr>
          <a:xfrm>
            <a:off x="457200" y="457200"/>
            <a:ext cx="11274552" cy="2585323"/>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5400" b="1" i="0" u="none" strike="noStrike" kern="1200" cap="none" spc="0" normalizeH="0" baseline="0" noProof="0">
                <a:ln>
                  <a:noFill/>
                </a:ln>
                <a:solidFill>
                  <a:srgbClr val="000000"/>
                </a:solidFill>
                <a:effectLst/>
                <a:uLnTx/>
                <a:uFillTx/>
                <a:latin typeface="Georgia"/>
                <a:ea typeface="+mn-ea"/>
                <a:cs typeface="+mn-cs"/>
              </a:rPr>
              <a:t>1 Peter 1:9  Receiving the end of your faith, even the salvation of your souls.</a:t>
            </a:r>
          </a:p>
        </p:txBody>
      </p:sp>
    </p:spTree>
    <p:extLst>
      <p:ext uri="{BB962C8B-B14F-4D97-AF65-F5344CB8AC3E}">
        <p14:creationId xmlns:p14="http://schemas.microsoft.com/office/powerpoint/2010/main" val="24231230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FE3AFD-DA5A-3C2B-F6B0-A1747240FE9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D7DF431-603A-01A3-9721-4DDDA6158367}"/>
              </a:ext>
            </a:extLst>
          </p:cNvPr>
          <p:cNvSpPr txBox="1"/>
          <p:nvPr/>
        </p:nvSpPr>
        <p:spPr>
          <a:xfrm>
            <a:off x="221673" y="221674"/>
            <a:ext cx="11711709" cy="6370975"/>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3400" b="1" i="0" u="none" strike="noStrike" kern="1200" cap="none" spc="0" normalizeH="0" baseline="0" noProof="0">
                <a:ln>
                  <a:noFill/>
                </a:ln>
                <a:solidFill>
                  <a:srgbClr val="000000"/>
                </a:solidFill>
                <a:effectLst/>
                <a:uLnTx/>
                <a:uFillTx/>
                <a:latin typeface="Georgia"/>
                <a:ea typeface="+mn-ea"/>
                <a:cs typeface="+mn-cs"/>
              </a:rPr>
              <a:t>1 Peter 1:10-12  Of which salvation the prophets have inquired and searched diligently, who prophesied of the grace that should come unto you:  11 Searching what, or what manner of time the Spirit of Christ which was in them did signify, when it testified beforehand the sufferings of Christ, and the glory that should follow.  12 Unto whom it was revealed, that not unto themselves, but unto us they did minister the things, which are now reported unto you by them that have preached the gospel unto you with the Holy Ghost sent down from heaven; which things the angels desire to look into.</a:t>
            </a:r>
          </a:p>
        </p:txBody>
      </p:sp>
    </p:spTree>
    <p:extLst>
      <p:ext uri="{BB962C8B-B14F-4D97-AF65-F5344CB8AC3E}">
        <p14:creationId xmlns:p14="http://schemas.microsoft.com/office/powerpoint/2010/main" val="39985253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FE29C1-F427-0C86-F385-38744DD1B70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BDEABD3-9B75-AA5E-078D-2F368348621F}"/>
              </a:ext>
            </a:extLst>
          </p:cNvPr>
          <p:cNvSpPr txBox="1"/>
          <p:nvPr/>
        </p:nvSpPr>
        <p:spPr>
          <a:xfrm>
            <a:off x="220085" y="157020"/>
            <a:ext cx="11748654" cy="5847755"/>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3400" b="1" i="0" u="none" strike="noStrike" kern="1200" cap="none" spc="0" normalizeH="0" baseline="0" noProof="0">
                <a:ln>
                  <a:noFill/>
                </a:ln>
                <a:solidFill>
                  <a:srgbClr val="000000"/>
                </a:solidFill>
                <a:effectLst/>
                <a:uLnTx/>
                <a:uFillTx/>
                <a:latin typeface="Georgia"/>
                <a:ea typeface="+mn-ea"/>
                <a:cs typeface="+mn-cs"/>
              </a:rPr>
              <a:t>1.	You may be a stranger on earth, but you are chosen by God.</a:t>
            </a:r>
          </a:p>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3400" b="1" i="0" u="none" strike="noStrike" kern="1200" cap="none" spc="0" normalizeH="0" baseline="0" noProof="0">
                <a:ln>
                  <a:noFill/>
                </a:ln>
                <a:solidFill>
                  <a:srgbClr val="000000"/>
                </a:solidFill>
                <a:effectLst/>
                <a:uLnTx/>
                <a:uFillTx/>
                <a:latin typeface="Georgia"/>
                <a:ea typeface="+mn-ea"/>
                <a:cs typeface="+mn-cs"/>
              </a:rPr>
              <a:t>2.	Your hope is alive because Christ is alive.</a:t>
            </a:r>
          </a:p>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3400" b="1" i="0" u="none" strike="noStrike" kern="1200" cap="none" spc="0" normalizeH="0" baseline="0" noProof="0">
                <a:ln>
                  <a:noFill/>
                </a:ln>
                <a:solidFill>
                  <a:srgbClr val="000000"/>
                </a:solidFill>
                <a:effectLst/>
                <a:uLnTx/>
                <a:uFillTx/>
                <a:latin typeface="Georgia"/>
                <a:ea typeface="+mn-ea"/>
                <a:cs typeface="+mn-cs"/>
              </a:rPr>
              <a:t>3.	Your inheritance is untouchable.</a:t>
            </a:r>
          </a:p>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3400" b="1" i="0" u="none" strike="noStrike" kern="1200" cap="none" spc="0" normalizeH="0" baseline="0" noProof="0">
                <a:ln>
                  <a:noFill/>
                </a:ln>
                <a:solidFill>
                  <a:srgbClr val="000000"/>
                </a:solidFill>
                <a:effectLst/>
                <a:uLnTx/>
                <a:uFillTx/>
                <a:latin typeface="Georgia"/>
                <a:ea typeface="+mn-ea"/>
                <a:cs typeface="+mn-cs"/>
              </a:rPr>
              <a:t>4.	You are kept by God’s power, not your performance.</a:t>
            </a:r>
          </a:p>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3400" b="1" i="0" u="none" strike="noStrike" kern="1200" cap="none" spc="0" normalizeH="0" baseline="0" noProof="0">
                <a:ln>
                  <a:noFill/>
                </a:ln>
                <a:solidFill>
                  <a:srgbClr val="000000"/>
                </a:solidFill>
                <a:effectLst/>
                <a:uLnTx/>
                <a:uFillTx/>
                <a:latin typeface="Georgia"/>
                <a:ea typeface="+mn-ea"/>
                <a:cs typeface="+mn-cs"/>
              </a:rPr>
              <a:t>5.	Trials refine faith, not ruin it.</a:t>
            </a:r>
          </a:p>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3400" b="1" i="0" u="none" strike="noStrike" kern="1200" cap="none" spc="0" normalizeH="0" baseline="0" noProof="0">
                <a:ln>
                  <a:noFill/>
                </a:ln>
                <a:solidFill>
                  <a:srgbClr val="000000"/>
                </a:solidFill>
                <a:effectLst/>
                <a:uLnTx/>
                <a:uFillTx/>
                <a:latin typeface="Georgia"/>
                <a:ea typeface="+mn-ea"/>
                <a:cs typeface="+mn-cs"/>
              </a:rPr>
              <a:t>6.	You love a Christ you have not seen, and He loves you perfectly.</a:t>
            </a:r>
          </a:p>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3400" b="1" i="0" u="none" strike="noStrike" kern="1200" cap="none" spc="0" normalizeH="0" baseline="0" noProof="0">
                <a:ln>
                  <a:noFill/>
                </a:ln>
                <a:solidFill>
                  <a:srgbClr val="000000"/>
                </a:solidFill>
                <a:effectLst/>
                <a:uLnTx/>
                <a:uFillTx/>
                <a:latin typeface="Georgia"/>
                <a:ea typeface="+mn-ea"/>
                <a:cs typeface="+mn-cs"/>
              </a:rPr>
              <a:t>7.	You understand mysteries the prophets only dreamed about.</a:t>
            </a:r>
          </a:p>
        </p:txBody>
      </p:sp>
    </p:spTree>
    <p:extLst>
      <p:ext uri="{BB962C8B-B14F-4D97-AF65-F5344CB8AC3E}">
        <p14:creationId xmlns:p14="http://schemas.microsoft.com/office/powerpoint/2010/main" val="35769872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8125" y="161643"/>
            <a:ext cx="11696700" cy="6001643"/>
          </a:xfrm>
          <a:prstGeom prst="rect">
            <a:avLst/>
          </a:prstGeom>
          <a:noFill/>
        </p:spPr>
        <p:txBody>
          <a:bodyPr wrap="square">
            <a:spAutoFit/>
          </a:bodyPr>
          <a:lstStyle/>
          <a:p>
            <a:pPr algn="just">
              <a:defRPr sz="4800" b="1">
                <a:solidFill>
                  <a:srgbClr val="000000"/>
                </a:solidFill>
                <a:latin typeface="Georgia"/>
              </a:defRPr>
            </a:pPr>
            <a:r>
              <a:rPr lang="en-US" sz="3200" b="1"/>
              <a:t>1 Peter 1:1-12  Peter, an apostle of Jesus Christ, to the strangers scattered throughout Pontus, Galatia, Cappadocia, Asia, and Bithynia,  2 Elect according to the foreknowledge of God the Father, through sanctification of the Spirit, unto obedience and sprinkling of the blood of Jesus Christ: Grace unto you, and peace, be multiplied.  3 Blessed be the God and Father of our Lord Jesus Christ, which according to his abundant mercy hath begotten us again unto a lively hope by the resurrection of Jesus Christ from the dead,  4 To an inheritance incorruptible, and undefiled, and that fadeth not away, reserved in heaven for you,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A9B856-7094-C4AA-81B7-1E18968AAAE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75621D7-692D-3715-00A8-A037F4A968B1}"/>
              </a:ext>
            </a:extLst>
          </p:cNvPr>
          <p:cNvSpPr txBox="1"/>
          <p:nvPr/>
        </p:nvSpPr>
        <p:spPr>
          <a:xfrm>
            <a:off x="238125" y="161643"/>
            <a:ext cx="11696700" cy="5509200"/>
          </a:xfrm>
          <a:prstGeom prst="rect">
            <a:avLst/>
          </a:prstGeom>
          <a:noFill/>
        </p:spPr>
        <p:txBody>
          <a:bodyPr wrap="square">
            <a:spAutoFit/>
          </a:bodyPr>
          <a:lstStyle/>
          <a:p>
            <a:pPr algn="just">
              <a:defRPr sz="4800" b="1">
                <a:solidFill>
                  <a:srgbClr val="000000"/>
                </a:solidFill>
                <a:latin typeface="Georgia"/>
              </a:defRPr>
            </a:pPr>
            <a:r>
              <a:rPr lang="en-US" sz="3200" b="1"/>
              <a:t>1 Peter 1:5-12  Who are kept by the power of God through faith unto salvation ready to be revealed in the last time.  6 Wherein ye greatly rejoice, though now for a season, if need be, ye are in heaviness through manifold temptations:  7 That the trial of your faith, being much more precious than of gold that perisheth, though it be tried with fire, might be found unto praise and honour and glory at the appearing of Jesus Christ:  8 Whom having not seen, ye love; in whom, though now ye see him not, yet believing, ye rejoice with joy unspeakable and full of glory:</a:t>
            </a:r>
          </a:p>
        </p:txBody>
      </p:sp>
    </p:spTree>
    <p:extLst>
      <p:ext uri="{BB962C8B-B14F-4D97-AF65-F5344CB8AC3E}">
        <p14:creationId xmlns:p14="http://schemas.microsoft.com/office/powerpoint/2010/main" val="11169227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A61DF3-2493-AC72-1E91-3C6709CE249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97FD4C5-15A7-7A20-D334-62459BE89EEB}"/>
              </a:ext>
            </a:extLst>
          </p:cNvPr>
          <p:cNvSpPr txBox="1"/>
          <p:nvPr/>
        </p:nvSpPr>
        <p:spPr>
          <a:xfrm>
            <a:off x="238125" y="161643"/>
            <a:ext cx="11696700" cy="6494085"/>
          </a:xfrm>
          <a:prstGeom prst="rect">
            <a:avLst/>
          </a:prstGeom>
          <a:noFill/>
        </p:spPr>
        <p:txBody>
          <a:bodyPr wrap="square">
            <a:spAutoFit/>
          </a:bodyPr>
          <a:lstStyle/>
          <a:p>
            <a:pPr algn="just">
              <a:defRPr sz="4800" b="1">
                <a:solidFill>
                  <a:srgbClr val="000000"/>
                </a:solidFill>
                <a:latin typeface="Georgia"/>
              </a:defRPr>
            </a:pPr>
            <a:r>
              <a:rPr lang="en-US" sz="3200" b="1"/>
              <a:t>1 Peter 1:9-12  Receiving the end of your faith, even the salvation of your souls.  10 Of which salvation the prophets have inquired and searched diligently, who prophesied of the grace that should come unto you:  11 Searching what, or what manner of time the Spirit of Christ which was in them did signify, when it testified beforehand the sufferings of Christ, and the glory that should follow.  12 Unto whom it was revealed, that not unto themselves, but unto us they did minister the things, which are now reported unto you by them that have preached the gospel unto you with the Holy Ghost sent down from heaven; which things the angels desire to look into.</a:t>
            </a:r>
          </a:p>
        </p:txBody>
      </p:sp>
    </p:spTree>
    <p:extLst>
      <p:ext uri="{BB962C8B-B14F-4D97-AF65-F5344CB8AC3E}">
        <p14:creationId xmlns:p14="http://schemas.microsoft.com/office/powerpoint/2010/main" val="37651430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415724" y="1743819"/>
            <a:ext cx="11357373" cy="4021202"/>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a:ln>
                  <a:noFill/>
                </a:ln>
                <a:solidFill>
                  <a:prstClr val="black"/>
                </a:solidFill>
                <a:effectLst/>
                <a:uLnTx/>
                <a:uFillTx/>
                <a:latin typeface="Georgia"/>
                <a:ea typeface="+mn-ea"/>
                <a:cs typeface="+mn-cs"/>
              </a:rPr>
              <a:t>Kept by the Power of God: 1 Peter 1:1-12 Explained</a:t>
            </a:r>
          </a:p>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en-US" sz="6600" b="1" i="0" u="none" strike="noStrike" kern="1200" cap="none" spc="0" normalizeH="0" baseline="0" noProof="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4905335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4247317"/>
          </a:xfrm>
          <a:prstGeom prst="rect">
            <a:avLst/>
          </a:prstGeom>
          <a:noFill/>
        </p:spPr>
        <p:txBody>
          <a:bodyPr wrap="square">
            <a:spAutoFit/>
          </a:bodyPr>
          <a:lstStyle/>
          <a:p>
            <a:pPr algn="just">
              <a:defRPr sz="4800" b="1">
                <a:solidFill>
                  <a:srgbClr val="000000"/>
                </a:solidFill>
                <a:latin typeface="Georgia"/>
              </a:defRPr>
            </a:pPr>
            <a:r>
              <a:rPr lang="en-US" sz="5400" b="1"/>
              <a:t>1 Peter 1:1  Peter, an apostle of Jesus Christ, to the strangers scattered throughout Pontus, Galatia, Cappadocia, Asia, and Bithynia,</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09310"/>
          </a:xfrm>
          <a:prstGeom prst="rect">
            <a:avLst/>
          </a:prstGeom>
          <a:noFill/>
        </p:spPr>
        <p:txBody>
          <a:bodyPr wrap="square">
            <a:spAutoFit/>
          </a:bodyPr>
          <a:lstStyle/>
          <a:p>
            <a:pPr lvl="0" algn="just">
              <a:defRPr sz="4800" b="1">
                <a:solidFill>
                  <a:srgbClr val="000000"/>
                </a:solidFill>
                <a:latin typeface="Georgia"/>
              </a:defRPr>
            </a:pPr>
            <a:r>
              <a:rPr lang="en-US" sz="5400" b="1"/>
              <a:t>1 Peter 1:2  Elect according to the foreknowledge of God the Father, through sanctification of the Spirit, unto obedience and sprinkling of the blood of Jesus Christ: Grace unto you, and peace, be multiplied.</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18654"/>
            <a:ext cx="11274552" cy="5909310"/>
          </a:xfrm>
          <a:prstGeom prst="rect">
            <a:avLst/>
          </a:prstGeom>
          <a:noFill/>
        </p:spPr>
        <p:txBody>
          <a:bodyPr wrap="square">
            <a:spAutoFit/>
          </a:bodyPr>
          <a:lstStyle/>
          <a:p>
            <a:pPr algn="just">
              <a:defRPr sz="4800" b="1">
                <a:solidFill>
                  <a:srgbClr val="000000"/>
                </a:solidFill>
                <a:latin typeface="Georgia"/>
              </a:defRPr>
            </a:pPr>
            <a:r>
              <a:rPr lang="en-US" sz="5400" b="1"/>
              <a:t>1 Peter 1:3  Blessed be the God and Father of our Lord Jesus Christ, which according to his abundant mercy hath begotten us again unto a lively hope by the resurrection of Jesus Christ from the dead,</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42900"/>
            <a:ext cx="11274552" cy="3416320"/>
          </a:xfrm>
          <a:prstGeom prst="rect">
            <a:avLst/>
          </a:prstGeom>
          <a:noFill/>
        </p:spPr>
        <p:txBody>
          <a:bodyPr wrap="square">
            <a:spAutoFit/>
          </a:bodyPr>
          <a:lstStyle/>
          <a:p>
            <a:pPr algn="just">
              <a:defRPr sz="4800" b="1">
                <a:solidFill>
                  <a:srgbClr val="000000"/>
                </a:solidFill>
                <a:latin typeface="Georgia"/>
              </a:defRPr>
            </a:pPr>
            <a:r>
              <a:rPr lang="en-US" sz="5400"/>
              <a:t>1 Peter 1:4  To an inheritance incorruptible, and undefiled, and that fadeth not away, reserved in heaven for you,</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5828</TotalTime>
  <Words>909</Words>
  <Application>Microsoft Office PowerPoint</Application>
  <PresentationFormat>Custom</PresentationFormat>
  <Paragraphs>26</Paragraphs>
  <Slides>16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Josh Tapp</dc:creator>
  <cp:keywords/>
  <dc:description>generated using python-pptx</dc:description>
  <cp:lastModifiedBy>Joshua Tapp</cp:lastModifiedBy>
  <cp:revision>37</cp:revision>
  <dcterms:created xsi:type="dcterms:W3CDTF">2013-01-27T09:14:16Z</dcterms:created>
  <dcterms:modified xsi:type="dcterms:W3CDTF">2026-01-05T20:22:37Z</dcterms:modified>
  <cp:category/>
</cp:coreProperties>
</file>