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85" r:id="rId10"/>
    <p:sldId id="2986" r:id="rId11"/>
    <p:sldId id="2989" r:id="rId12"/>
    <p:sldId id="2988" r:id="rId13"/>
    <p:sldId id="2987"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Hebrews 1:1-4</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Revelation 1:8  I am Alpha and Omega, the beginning and the ending, saith the Lord, which is, and which was, and which is to come, the Almighty.</a:t>
            </a:r>
          </a:p>
        </p:txBody>
      </p:sp>
    </p:spTree>
    <p:extLst>
      <p:ext uri="{BB962C8B-B14F-4D97-AF65-F5344CB8AC3E}">
        <p14:creationId xmlns:p14="http://schemas.microsoft.com/office/powerpoint/2010/main" val="1075733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457200"/>
            <a:ext cx="11274552" cy="378565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John 6:46  Not that any man hath seen the Father, save he which is of God, he hath seen the Father.</a:t>
            </a:r>
          </a:p>
        </p:txBody>
      </p:sp>
    </p:spTree>
    <p:extLst>
      <p:ext uri="{BB962C8B-B14F-4D97-AF65-F5344CB8AC3E}">
        <p14:creationId xmlns:p14="http://schemas.microsoft.com/office/powerpoint/2010/main" val="1426821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John 14:9  Jesus saith unto him, Have I been so long time with you, and yet hast thou not known me, Philip? he that hath seen me hath seen the Father; and how sayest thou then, Shew us the Father?</a:t>
            </a:r>
          </a:p>
        </p:txBody>
      </p:sp>
    </p:spTree>
    <p:extLst>
      <p:ext uri="{BB962C8B-B14F-4D97-AF65-F5344CB8AC3E}">
        <p14:creationId xmlns:p14="http://schemas.microsoft.com/office/powerpoint/2010/main" val="2423123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270843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1. God has spoken finally and fully through His Son.</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2. Jesus is the full expression of God.</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3. Jesus created everything and sustains everything.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4. Jesus purged your sins Himself.</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5. Jesus sits at the Father's right hand.</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61643"/>
            <a:ext cx="11696700" cy="6370975"/>
          </a:xfrm>
          <a:prstGeom prst="rect">
            <a:avLst/>
          </a:prstGeom>
          <a:noFill/>
        </p:spPr>
        <p:txBody>
          <a:bodyPr wrap="square">
            <a:spAutoFit/>
          </a:bodyPr>
          <a:lstStyle/>
          <a:p>
            <a:pPr algn="just">
              <a:defRPr sz="4800" b="1">
                <a:solidFill>
                  <a:srgbClr val="000000"/>
                </a:solidFill>
                <a:latin typeface="Georgia"/>
              </a:defRPr>
            </a:pPr>
            <a:r>
              <a:rPr lang="en-US" sz="3400" b="1"/>
              <a:t>Hebrews 1:1-4   God, who at sundry times and in divers manners spake in time past unto the fathers by the prophets,  2 Hath in these last days spoken unto us by his Son, whom he hath appointed heir of all things, by whom also he made the worlds;  3 Who being the brightness of his glory, and the express image of his person, and upholding all things by the word of his power, when he had by himself purged our sins, sat down on the right hand of the Majesty on high;  4 Being made so much better than the angels, as he hath by inheritance obtained a more excellent name than they.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Spoken by His Son: Hebrews 1:1-4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708981"/>
          </a:xfrm>
          <a:prstGeom prst="rect">
            <a:avLst/>
          </a:prstGeom>
          <a:noFill/>
        </p:spPr>
        <p:txBody>
          <a:bodyPr wrap="square">
            <a:spAutoFit/>
          </a:bodyPr>
          <a:lstStyle/>
          <a:p>
            <a:pPr algn="just">
              <a:defRPr sz="4800" b="1">
                <a:solidFill>
                  <a:srgbClr val="000000"/>
                </a:solidFill>
                <a:latin typeface="Georgia"/>
              </a:defRPr>
            </a:pPr>
            <a:r>
              <a:rPr lang="en-US" sz="6000" b="1"/>
              <a:t>Hebrews 1:1  God, who at sundry times and in divers manners spake in time past unto the fathers by the prophets,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247317"/>
          </a:xfrm>
          <a:prstGeom prst="rect">
            <a:avLst/>
          </a:prstGeom>
          <a:noFill/>
        </p:spPr>
        <p:txBody>
          <a:bodyPr wrap="square">
            <a:spAutoFit/>
          </a:bodyPr>
          <a:lstStyle/>
          <a:p>
            <a:pPr lvl="0" algn="just">
              <a:defRPr sz="4800" b="1">
                <a:solidFill>
                  <a:srgbClr val="000000"/>
                </a:solidFill>
                <a:latin typeface="Georgia"/>
              </a:defRPr>
            </a:pPr>
            <a:r>
              <a:rPr lang="en-US" sz="5400" b="1"/>
              <a:t>Hebrews 1:2  Hath in these last days spoken unto us by his Son, whom he hath appointed heir of all things, by whom also he made the worlds;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262979"/>
          </a:xfrm>
          <a:prstGeom prst="rect">
            <a:avLst/>
          </a:prstGeom>
          <a:noFill/>
        </p:spPr>
        <p:txBody>
          <a:bodyPr wrap="square">
            <a:spAutoFit/>
          </a:bodyPr>
          <a:lstStyle/>
          <a:p>
            <a:pPr algn="just">
              <a:defRPr sz="4800" b="1">
                <a:solidFill>
                  <a:srgbClr val="000000"/>
                </a:solidFill>
                <a:latin typeface="Georgia"/>
              </a:defRPr>
            </a:pPr>
            <a:r>
              <a:rPr lang="en-US" sz="4800" b="1"/>
              <a:t>Hebrews 1:3  Who being the brightness of his glory, and the express image of his person, and upholding all things by the word of his power, when he had by himself purged our sins, sat down on the right hand of the Majesty on high;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6186309"/>
          </a:xfrm>
          <a:prstGeom prst="rect">
            <a:avLst/>
          </a:prstGeom>
          <a:noFill/>
        </p:spPr>
        <p:txBody>
          <a:bodyPr wrap="square">
            <a:spAutoFit/>
          </a:bodyPr>
          <a:lstStyle/>
          <a:p>
            <a:pPr algn="just">
              <a:defRPr sz="4800" b="1">
                <a:solidFill>
                  <a:srgbClr val="000000"/>
                </a:solidFill>
                <a:latin typeface="Georgia"/>
              </a:defRPr>
            </a:pPr>
            <a:r>
              <a:rPr lang="en-US" sz="6600"/>
              <a:t>Hebrews 1:4  Being made so much better than the angels, as he hath by inheritance obtained a more excellent name than they.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a:t>Matthew 1:23  Behold, a virgin shall be with child, and shall bring forth a son, and they shall call his name Emmanuel, which being interpreted is, God with us.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478423"/>
          </a:xfrm>
          <a:prstGeom prst="rect">
            <a:avLst/>
          </a:prstGeom>
          <a:noFill/>
        </p:spPr>
        <p:txBody>
          <a:bodyPr wrap="square">
            <a:spAutoFit/>
          </a:bodyPr>
          <a:lstStyle/>
          <a:p>
            <a:pPr algn="just">
              <a:defRPr sz="4800" b="1">
                <a:solidFill>
                  <a:srgbClr val="000000"/>
                </a:solidFill>
                <a:latin typeface="Georgia"/>
              </a:defRPr>
            </a:pPr>
            <a:r>
              <a:rPr lang="en-US" sz="5000"/>
              <a:t>1 Timothy 3:16  And without controversy great is the mystery of godliness: God was manifest in the flesh, justified in the Spirit, seen of angels, preached unto the Gentiles, believed on in the world, received up into glory.</a:t>
            </a:r>
          </a:p>
        </p:txBody>
      </p:sp>
    </p:spTree>
    <p:extLst>
      <p:ext uri="{BB962C8B-B14F-4D97-AF65-F5344CB8AC3E}">
        <p14:creationId xmlns:p14="http://schemas.microsoft.com/office/powerpoint/2010/main" val="2489655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5820</TotalTime>
  <Words>537</Words>
  <Application>Microsoft Office PowerPoint</Application>
  <PresentationFormat>Custom</PresentationFormat>
  <Paragraphs>21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35</cp:revision>
  <dcterms:created xsi:type="dcterms:W3CDTF">2013-01-27T09:14:16Z</dcterms:created>
  <dcterms:modified xsi:type="dcterms:W3CDTF">2026-01-05T18:42:35Z</dcterms:modified>
  <cp:category/>
</cp:coreProperties>
</file>