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10" r:id="rId4"/>
    <p:sldId id="311" r:id="rId5"/>
    <p:sldId id="273" r:id="rId6"/>
    <p:sldId id="309" r:id="rId7"/>
    <p:sldId id="312" r:id="rId8"/>
    <p:sldId id="313" r:id="rId9"/>
    <p:sldId id="314" r:id="rId10"/>
    <p:sldId id="315" r:id="rId11"/>
    <p:sldId id="316" r:id="rId12"/>
    <p:sldId id="317" r:id="rId13"/>
    <p:sldId id="319" r:id="rId14"/>
    <p:sldId id="320" r:id="rId15"/>
    <p:sldId id="321" r:id="rId16"/>
    <p:sldId id="322" r:id="rId17"/>
    <p:sldId id="323" r:id="rId18"/>
    <p:sldId id="324" r:id="rId19"/>
    <p:sldId id="325" r:id="rId20"/>
    <p:sldId id="326" r:id="rId21"/>
    <p:sldId id="327" r:id="rId22"/>
    <p:sldId id="328" r:id="rId23"/>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80" d="100"/>
          <a:sy n="80" d="100"/>
        </p:scale>
        <p:origin x="80" y="4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6600" b="1" dirty="0">
                <a:solidFill>
                  <a:prstClr val="black"/>
                </a:solidFill>
                <a:latin typeface="Georgia"/>
              </a:rPr>
              <a:t>2</a:t>
            </a:r>
            <a:r>
              <a:rPr kumimoji="0" lang="en-US" sz="6600" b="1" i="0" u="none" strike="noStrike" kern="1200" cap="none" spc="0" normalizeH="0" baseline="0" noProof="0" dirty="0">
                <a:ln>
                  <a:noFill/>
                </a:ln>
                <a:solidFill>
                  <a:prstClr val="black"/>
                </a:solidFill>
                <a:effectLst/>
                <a:uLnTx/>
                <a:uFillTx/>
                <a:latin typeface="Georgia"/>
                <a:ea typeface="+mn-ea"/>
                <a:cs typeface="+mn-cs"/>
              </a:rPr>
              <a:t> Timothy 1:1–12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C75D8-44AC-D71D-EC30-9583ECC7DC0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A371ED2-7967-BBF8-F5F0-4D330C4FE55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Timothy 1:2 To Timothy, my dearly beloved son: Grace, mercy, and peace, from God the Father and Christ Jesus our Lord.</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78694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B525A8-D38F-0177-F2D8-D67CF393AAA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97360E5-F9F5-EFA3-2809-BA6C844AA96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Timothy 1:3 I thank God, whom I serve from my forefathers with pure conscience, that without ceasing I have remembrance of thee in my prayers night and day;</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710995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52467D-971B-D5D7-14F4-B76E9819144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9F765FC-DFCA-8D5E-9D83-06819782644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2 Timothy 1:4-5 Greatly desiring to see thee, being mindful of thy tears, that I may be filled with joy; 5 When I call to remembrance the </a:t>
            </a:r>
            <a:r>
              <a:rPr kumimoji="0" lang="en-US" sz="4400" b="1" i="0" u="sng" strike="noStrike" kern="1200" cap="none" spc="0" normalizeH="0" baseline="0" noProof="0" dirty="0">
                <a:ln>
                  <a:noFill/>
                </a:ln>
                <a:solidFill>
                  <a:prstClr val="black"/>
                </a:solidFill>
                <a:effectLst/>
                <a:uLnTx/>
                <a:uFillTx/>
                <a:latin typeface="Georgia"/>
                <a:ea typeface="+mn-ea"/>
                <a:cs typeface="+mn-cs"/>
              </a:rPr>
              <a:t>unfeigned faith</a:t>
            </a:r>
            <a:r>
              <a:rPr kumimoji="0" lang="en-US" sz="4400" b="1" i="0" u="none" strike="noStrike" kern="1200" cap="none" spc="0" normalizeH="0" baseline="0" noProof="0" dirty="0">
                <a:ln>
                  <a:noFill/>
                </a:ln>
                <a:solidFill>
                  <a:prstClr val="black"/>
                </a:solidFill>
                <a:effectLst/>
                <a:uLnTx/>
                <a:uFillTx/>
                <a:latin typeface="Georgia"/>
                <a:ea typeface="+mn-ea"/>
                <a:cs typeface="+mn-cs"/>
              </a:rPr>
              <a:t> that is in thee, which dwelt first in thy grandmother Lois, and thy mother Eunice; and I am persuaded that in thee also.</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28515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A34B7-5B1F-0460-10DC-F91A19253C0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78AE431-3B20-FED8-7A4B-B352153AE32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Timothy 1:6 Wherefore I put thee in remembrance that thou </a:t>
            </a:r>
            <a:r>
              <a:rPr kumimoji="0" lang="en-US" sz="4800" b="1" i="0" u="sng" strike="noStrike" kern="1200" cap="none" spc="0" normalizeH="0" baseline="0" noProof="0" dirty="0">
                <a:ln>
                  <a:noFill/>
                </a:ln>
                <a:solidFill>
                  <a:prstClr val="black"/>
                </a:solidFill>
                <a:effectLst/>
                <a:uLnTx/>
                <a:uFillTx/>
                <a:latin typeface="Georgia"/>
                <a:ea typeface="+mn-ea"/>
                <a:cs typeface="+mn-cs"/>
              </a:rPr>
              <a:t>stir up the gift of God</a:t>
            </a:r>
            <a:r>
              <a:rPr kumimoji="0" lang="en-US" sz="4800" b="1" i="0" u="none" strike="noStrike" kern="1200" cap="none" spc="0" normalizeH="0" baseline="0" noProof="0" dirty="0">
                <a:ln>
                  <a:noFill/>
                </a:ln>
                <a:solidFill>
                  <a:prstClr val="black"/>
                </a:solidFill>
                <a:effectLst/>
                <a:uLnTx/>
                <a:uFillTx/>
                <a:latin typeface="Georgia"/>
                <a:ea typeface="+mn-ea"/>
                <a:cs typeface="+mn-cs"/>
              </a:rPr>
              <a:t>, which is in thee by the putting on of my hands.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147423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E8935A-6F23-D194-A612-D54E505CD55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6741C91-ED49-978D-CEDE-D0BE3B8121B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Romans 12:5-8 So we, being many, are one body in Christ, and every one members one of another. 6 Having then gifts differing according to the grace that is given to us, whether prophecy, let us prophesy according to the proportion of faith; 7 Or ministry, let us wait on our ministering: or he that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teacheth</a:t>
            </a:r>
            <a:r>
              <a:rPr kumimoji="0" lang="en-US" sz="3600" b="1" i="0" u="none" strike="noStrike" kern="1200" cap="none" spc="0" normalizeH="0" baseline="0" noProof="0" dirty="0">
                <a:ln>
                  <a:noFill/>
                </a:ln>
                <a:solidFill>
                  <a:prstClr val="black"/>
                </a:solidFill>
                <a:effectLst/>
                <a:uLnTx/>
                <a:uFillTx/>
                <a:latin typeface="Georgia"/>
                <a:ea typeface="+mn-ea"/>
                <a:cs typeface="+mn-cs"/>
              </a:rPr>
              <a:t>, on teaching; 8 Or he that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exhorteth</a:t>
            </a:r>
            <a:r>
              <a:rPr kumimoji="0" lang="en-US" sz="3600" b="1" i="0" u="none" strike="noStrike" kern="1200" cap="none" spc="0" normalizeH="0" baseline="0" noProof="0" dirty="0">
                <a:ln>
                  <a:noFill/>
                </a:ln>
                <a:solidFill>
                  <a:prstClr val="black"/>
                </a:solidFill>
                <a:effectLst/>
                <a:uLnTx/>
                <a:uFillTx/>
                <a:latin typeface="Georgia"/>
                <a:ea typeface="+mn-ea"/>
                <a:cs typeface="+mn-cs"/>
              </a:rPr>
              <a:t>, on exhortation: he that giveth, let him do it with simplicity; he that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ruleth</a:t>
            </a:r>
            <a:r>
              <a:rPr kumimoji="0" lang="en-US" sz="3600" b="1" i="0" u="none" strike="noStrike" kern="1200" cap="none" spc="0" normalizeH="0" baseline="0" noProof="0" dirty="0">
                <a:ln>
                  <a:noFill/>
                </a:ln>
                <a:solidFill>
                  <a:prstClr val="black"/>
                </a:solidFill>
                <a:effectLst/>
                <a:uLnTx/>
                <a:uFillTx/>
                <a:latin typeface="Georgia"/>
                <a:ea typeface="+mn-ea"/>
                <a:cs typeface="+mn-cs"/>
              </a:rPr>
              <a:t>, with diligence; he that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sheweth</a:t>
            </a:r>
            <a:r>
              <a:rPr kumimoji="0" lang="en-US" sz="3600" b="1" i="0" u="none" strike="noStrike" kern="1200" cap="none" spc="0" normalizeH="0" baseline="0" noProof="0" dirty="0">
                <a:ln>
                  <a:noFill/>
                </a:ln>
                <a:solidFill>
                  <a:prstClr val="black"/>
                </a:solidFill>
                <a:effectLst/>
                <a:uLnTx/>
                <a:uFillTx/>
                <a:latin typeface="Georgia"/>
                <a:ea typeface="+mn-ea"/>
                <a:cs typeface="+mn-cs"/>
              </a:rPr>
              <a:t> mercy, with cheerfulness.</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33542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BCCA56-C564-59DE-E3ED-7F73B542119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19546F7-6B16-D584-4115-8F2210F8ABB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Timothy 1:7 For God hath not given us the spirit of fear; but of power, and of love, and of a sound mind.</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857544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3F65AE-2BBF-0DF9-C743-B5BCAF61F1C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A94881B-C720-B295-8551-F58C5514B32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2 Timothy 1:8 Be not thou therefore ashamed of the testimony of our Lord, nor of me his prisoner: but be thou partaker of the afflictions of the gospel according to the power of God;</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6348404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4B86F-65C3-8F1E-578A-78C5438A072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955ADA2-1356-DDD6-CF7C-5BBA8B6CADA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Timothy 1:8 …but be thou partaker of the afflictions of the gospel according to the </a:t>
            </a:r>
            <a:r>
              <a:rPr kumimoji="0" lang="en-US" sz="4800" b="1" i="0" u="sng" strike="noStrike" kern="1200" cap="none" spc="0" normalizeH="0" baseline="0" noProof="0" dirty="0">
                <a:ln>
                  <a:noFill/>
                </a:ln>
                <a:solidFill>
                  <a:prstClr val="black"/>
                </a:solidFill>
                <a:effectLst/>
                <a:uLnTx/>
                <a:uFillTx/>
                <a:latin typeface="Georgia"/>
                <a:ea typeface="+mn-ea"/>
                <a:cs typeface="+mn-cs"/>
              </a:rPr>
              <a:t>power of God</a:t>
            </a:r>
            <a:r>
              <a:rPr kumimoji="0" lang="en-US" sz="4800" b="1" i="0" u="none" strike="noStrike" kern="1200" cap="none" spc="0" normalizeH="0" baseline="0" noProof="0" dirty="0">
                <a:ln>
                  <a:noFill/>
                </a:ln>
                <a:solidFill>
                  <a:prstClr val="black"/>
                </a:solidFill>
                <a:effectLst/>
                <a:uLnTx/>
                <a:uFillTx/>
                <a:latin typeface="Georgia"/>
                <a:ea typeface="+mn-ea"/>
                <a:cs typeface="+mn-cs"/>
              </a:rPr>
              <a: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5471355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D711B3-73F3-BC58-5CBA-190285A8B9E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950CFD4-F7CF-3187-1DCC-E6DE599F8B6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Timothy 1:9 Who hath saved us, and called us with an holy calling, not according to our works, but according to his own purpose and grace, which was given us in Christ Jesus before the world began,</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766351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8D1AD-5337-EBFF-A1A0-6638A9EBCE7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D1097E9-9D7B-48DA-C667-E814843D6D0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Timothy 1:10 But is now made manifest by the appearing of our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Saviour</a:t>
            </a:r>
            <a:r>
              <a:rPr kumimoji="0" lang="en-US" sz="4800" b="1" i="0" u="none" strike="noStrike" kern="1200" cap="none" spc="0" normalizeH="0" baseline="0" noProof="0" dirty="0">
                <a:ln>
                  <a:noFill/>
                </a:ln>
                <a:solidFill>
                  <a:prstClr val="black"/>
                </a:solidFill>
                <a:effectLst/>
                <a:uLnTx/>
                <a:uFillTx/>
                <a:latin typeface="Georgia"/>
                <a:ea typeface="+mn-ea"/>
                <a:cs typeface="+mn-cs"/>
              </a:rPr>
              <a:t> Jesus Christ, who hath abolished death, and hath brought life and immortality to light through the gospel:</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87651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Georgia"/>
                <a:ea typeface="+mn-ea"/>
                <a:cs typeface="+mn-cs"/>
              </a:rPr>
              <a:t>2 Timothy 1:1-12   Paul, an apostle of Jesus Christ by the will of God, according to the promise of life which is in Christ Jesus,  2 To Timothy, my dearly beloved son: Grace, mercy, and peace, from God the Father and Christ Jesus our Lord.  3 I thank God, whom I serve from my forefathers with pure conscience, that without ceasing I have remembrance of thee in my prayers night and day;  4 Greatly desiring to see thee, being mindful of thy tears, that I may be filled with joy;  5 When I call to remembrance the unfeigned faith that is in thee, which dwelt first in thy grandmother Lois, and thy mother Eunice; and I am persuaded that in thee also.  </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C82D48-0EB4-4DE9-8E3E-A2DB89083A1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269A1A7-5CA9-191E-08CE-B5E78DD5B30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Timothy 1:11 Whereunto I am appointed a preacher, and an apostle, and a teacher of the Gentiles.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041436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CE5EC-1F7A-60F9-DE68-A1AE2D688C4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966599E-A122-07B6-FBF6-5AB51A8385D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2 Timothy 1:12 For the which cause I also suffer these things: nevertheless I am not ashamed: </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8710613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19064-517B-5034-0AE7-D4DA59088CC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0A87CCB-AA31-22D7-79FE-0F3F9C11E43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2 Timothy 1:12 …for I know whom I have believed, and am persuaded that he is able to keep that which I have committed unto him against that day.</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929327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95C4A-1D9E-FCE1-488E-FC960B0AE96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38B6E4F-9FC0-2101-FB04-FF14FA4CB48E}"/>
              </a:ext>
            </a:extLst>
          </p:cNvPr>
          <p:cNvSpPr txBox="1"/>
          <p:nvPr/>
        </p:nvSpPr>
        <p:spPr>
          <a:xfrm>
            <a:off x="457200" y="274320"/>
            <a:ext cx="11277600" cy="6294260"/>
          </a:xfrm>
          <a:prstGeom prst="rect">
            <a:avLst/>
          </a:prstGeom>
          <a:noFill/>
        </p:spPr>
        <p:txBody>
          <a:bodyPr wrap="square" anchor="ctr"/>
          <a:lstStyle/>
          <a:p>
            <a:pPr lvl="0" algn="just">
              <a:defRPr/>
            </a:pPr>
            <a:r>
              <a:rPr lang="en-US" sz="3200" b="1" dirty="0">
                <a:solidFill>
                  <a:prstClr val="black"/>
                </a:solidFill>
                <a:latin typeface="Georgia"/>
              </a:rPr>
              <a:t>6 Wherefore I put thee in remembrance that thou stir up the gift of God, which is in thee by the putting on of my hands.  7 For God hath not given us the spirit of fear; but of power, and of love, and of a sound mind.  8 Be not thou therefore ashamed of the testimony of our Lord, nor of me his prisoner: but be thou partaker of the afflictions of the gospel according to the power of God;  9 Who hath saved us, and called us with an holy calling, not according to our works, but according to his own purpose and grace, which was given us in Christ Jesus before the world began,  </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28256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3D5C01-B6AD-4289-E7E5-E24F3CC1188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A13207D-04B1-7DFF-9D03-B0C8E5EC4BBE}"/>
              </a:ext>
            </a:extLst>
          </p:cNvPr>
          <p:cNvSpPr txBox="1"/>
          <p:nvPr/>
        </p:nvSpPr>
        <p:spPr>
          <a:xfrm>
            <a:off x="457200" y="274320"/>
            <a:ext cx="11277600" cy="6294260"/>
          </a:xfrm>
          <a:prstGeom prst="rect">
            <a:avLst/>
          </a:prstGeom>
          <a:noFill/>
        </p:spPr>
        <p:txBody>
          <a:bodyPr wrap="square" anchor="ctr"/>
          <a:lstStyle/>
          <a:p>
            <a:pPr lvl="0" algn="just">
              <a:defRPr/>
            </a:pPr>
            <a:r>
              <a:rPr lang="en-US" sz="3200" b="1" dirty="0">
                <a:solidFill>
                  <a:prstClr val="black"/>
                </a:solidFill>
                <a:latin typeface="Georgia"/>
              </a:rPr>
              <a:t>10 But is now made manifest by the appearing of our </a:t>
            </a:r>
            <a:r>
              <a:rPr lang="en-US" sz="3200" b="1" dirty="0" err="1">
                <a:solidFill>
                  <a:prstClr val="black"/>
                </a:solidFill>
                <a:latin typeface="Georgia"/>
              </a:rPr>
              <a:t>Saviour</a:t>
            </a:r>
            <a:r>
              <a:rPr lang="en-US" sz="3200" b="1" dirty="0">
                <a:solidFill>
                  <a:prstClr val="black"/>
                </a:solidFill>
                <a:latin typeface="Georgia"/>
              </a:rPr>
              <a:t> Jesus Christ, who hath abolished death, and hath brought life and immortality to light through the gospel:  11 Whereunto I am appointed a preacher, and an apostle, and a teacher of the Gentiles.  12 For the which cause I also suffer these things: nevertheless I am not ashamed: for I know whom I have believed, and am persuaded that he is able to keep that which I have committed unto him against that day.</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707853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824429" y="2539904"/>
            <a:ext cx="10543142" cy="1925764"/>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Stir Up the Gift of God:</a:t>
            </a:r>
            <a:endParaRPr lang="en-US" sz="4800" b="1" dirty="0">
              <a:solidFill>
                <a:prstClr val="black"/>
              </a:solidFill>
              <a:latin typeface="Georgi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Timothy 1:1-12 Explained</a:t>
            </a:r>
            <a:endParaRPr kumimoji="0" lang="en-US" sz="54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Timothy 1:1-2 Paul, an apostle of Jesus Christ by the will of God, according to the promise of life which is in Christ Jesus, 2 To Timothy, my dearly beloved son: Grace, mercy, and peace, from God the Father and Christ Jesus our Lord.</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BB37EB-CEB3-CC0F-B8F5-E5FAFB1BCF2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10402A6-B29F-73ED-C94C-0D83052FBA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Titus 1:2 In hope of eternal life, which God, that cannot lie, promised before the world began;</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783762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4FC2D-CC06-409E-CCC4-F5DB9C75DE9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0A74C0B-BC42-3529-E17A-7A6865FE3369}"/>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John 2:25 And this is the promise that he hath promised us, even eternal life.</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142102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B8F75-5645-3949-FACD-49A4CE33F1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13DE47F-A156-EE8D-CBA9-925707F2E8C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Thessalonians 1:8 For </a:t>
            </a:r>
            <a:r>
              <a:rPr kumimoji="0" lang="en-US" sz="4800" b="1" i="0" u="sng" strike="noStrike" kern="1200" cap="none" spc="0" normalizeH="0" baseline="0" noProof="0" dirty="0">
                <a:ln>
                  <a:noFill/>
                </a:ln>
                <a:solidFill>
                  <a:prstClr val="black"/>
                </a:solidFill>
                <a:effectLst/>
                <a:uLnTx/>
                <a:uFillTx/>
                <a:latin typeface="Georgia"/>
                <a:ea typeface="+mn-ea"/>
                <a:cs typeface="+mn-cs"/>
              </a:rPr>
              <a:t>from you</a:t>
            </a:r>
            <a:r>
              <a:rPr kumimoji="0" lang="en-US" sz="4800" b="1" i="0" u="none" strike="noStrike" kern="1200" cap="none" spc="0" normalizeH="0" baseline="0" noProof="0" dirty="0">
                <a:ln>
                  <a:noFill/>
                </a:ln>
                <a:solidFill>
                  <a:prstClr val="black"/>
                </a:solidFill>
                <a:effectLst/>
                <a:uLnTx/>
                <a:uFillTx/>
                <a:latin typeface="Georgia"/>
                <a:ea typeface="+mn-ea"/>
                <a:cs typeface="+mn-cs"/>
              </a:rPr>
              <a:t> sounded out the word of the Lord not only in Macedonia and Achaia, but also in </a:t>
            </a:r>
            <a:r>
              <a:rPr kumimoji="0" lang="en-US" sz="4800" b="1" i="0" u="sng" strike="noStrike" kern="1200" cap="none" spc="0" normalizeH="0" baseline="0" noProof="0" dirty="0">
                <a:ln>
                  <a:noFill/>
                </a:ln>
                <a:solidFill>
                  <a:prstClr val="black"/>
                </a:solidFill>
                <a:effectLst/>
                <a:uLnTx/>
                <a:uFillTx/>
                <a:latin typeface="Georgia"/>
                <a:ea typeface="+mn-ea"/>
                <a:cs typeface="+mn-cs"/>
              </a:rPr>
              <a:t>every place</a:t>
            </a:r>
            <a:r>
              <a:rPr kumimoji="0" lang="en-US" sz="4800" b="1" i="0" u="none" strike="noStrike" kern="1200" cap="none" spc="0" normalizeH="0" baseline="0" noProof="0" dirty="0">
                <a:ln>
                  <a:noFill/>
                </a:ln>
                <a:solidFill>
                  <a:prstClr val="black"/>
                </a:solidFill>
                <a:effectLst/>
                <a:uLnTx/>
                <a:uFillTx/>
                <a:latin typeface="Georgia"/>
                <a:ea typeface="+mn-ea"/>
                <a:cs typeface="+mn-cs"/>
              </a:rPr>
              <a:t> your faith to God-ward is spread abroad; so that </a:t>
            </a:r>
            <a:r>
              <a:rPr kumimoji="0" lang="en-US" sz="4800" b="1" i="0" u="sng" strike="noStrike" kern="1200" cap="none" spc="0" normalizeH="0" baseline="0" noProof="0" dirty="0">
                <a:ln>
                  <a:noFill/>
                </a:ln>
                <a:solidFill>
                  <a:prstClr val="black"/>
                </a:solidFill>
                <a:effectLst/>
                <a:uLnTx/>
                <a:uFillTx/>
                <a:latin typeface="Georgia"/>
                <a:ea typeface="+mn-ea"/>
                <a:cs typeface="+mn-cs"/>
              </a:rPr>
              <a:t>we need not to speak any thing</a:t>
            </a:r>
            <a:r>
              <a:rPr kumimoji="0" lang="en-US" sz="4800" b="1" i="0" u="none" strike="noStrike" kern="1200" cap="none" spc="0" normalizeH="0" baseline="0" noProof="0" dirty="0">
                <a:ln>
                  <a:noFill/>
                </a:ln>
                <a:solidFill>
                  <a:prstClr val="black"/>
                </a:solidFill>
                <a:effectLst/>
                <a:uLnTx/>
                <a:uFillTx/>
                <a:latin typeface="Georgia"/>
                <a:ea typeface="+mn-ea"/>
                <a:cs typeface="+mn-cs"/>
              </a:rPr>
              <a: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5928065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106561</TotalTime>
  <Words>1047</Words>
  <Application>Microsoft Office PowerPoint</Application>
  <PresentationFormat>Widescreen</PresentationFormat>
  <Paragraphs>27</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710</cp:revision>
  <cp:lastPrinted>2020-01-28T17:57:24Z</cp:lastPrinted>
  <dcterms:created xsi:type="dcterms:W3CDTF">2019-08-31T20:33:16Z</dcterms:created>
  <dcterms:modified xsi:type="dcterms:W3CDTF">2026-01-03T06:36:54Z</dcterms:modified>
</cp:coreProperties>
</file>