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88" r:id="rId4"/>
    <p:sldId id="2941" r:id="rId5"/>
    <p:sldId id="257" r:id="rId6"/>
    <p:sldId id="261" r:id="rId7"/>
    <p:sldId id="2966" r:id="rId8"/>
    <p:sldId id="2967" r:id="rId9"/>
    <p:sldId id="260" r:id="rId10"/>
    <p:sldId id="2985" r:id="rId11"/>
    <p:sldId id="2986" r:id="rId12"/>
    <p:sldId id="2989" r:id="rId13"/>
    <p:sldId id="2987" r:id="rId14"/>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6" d="100"/>
          <a:sy n="96" d="100"/>
        </p:scale>
        <p:origin x="1038"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1/19/2026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Leviticus 1:10-17</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Gary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8AAA4-8CCE-E325-7F5C-AF1D7CBCD5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9E6D5C-6F68-4ECC-F9F8-1F4CF28DD76B}"/>
              </a:ext>
            </a:extLst>
          </p:cNvPr>
          <p:cNvSpPr txBox="1"/>
          <p:nvPr/>
        </p:nvSpPr>
        <p:spPr>
          <a:xfrm>
            <a:off x="457200" y="457200"/>
            <a:ext cx="11274552" cy="5078313"/>
          </a:xfrm>
          <a:prstGeom prst="rect">
            <a:avLst/>
          </a:prstGeom>
          <a:noFill/>
        </p:spPr>
        <p:txBody>
          <a:bodyPr wrap="square">
            <a:spAutoFit/>
          </a:bodyPr>
          <a:lstStyle/>
          <a:p>
            <a:pPr algn="just">
              <a:defRPr sz="4800" b="1">
                <a:solidFill>
                  <a:srgbClr val="000000"/>
                </a:solidFill>
                <a:latin typeface="Georgia"/>
              </a:defRPr>
            </a:pPr>
            <a:r>
              <a:rPr lang="en-US" sz="5400"/>
              <a:t>Leviticus 1:15  And the priest shall bring it unto the altar, and wring off his head, and burn it on the altar; and the blood thereof shall be wrung out at the side of the altar:</a:t>
            </a:r>
          </a:p>
        </p:txBody>
      </p:sp>
    </p:spTree>
    <p:extLst>
      <p:ext uri="{BB962C8B-B14F-4D97-AF65-F5344CB8AC3E}">
        <p14:creationId xmlns:p14="http://schemas.microsoft.com/office/powerpoint/2010/main" val="2489655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7BB35-708C-302E-7405-E740FA13BD1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C248D36-6C61-CACB-F0A6-BF629173D4CC}"/>
              </a:ext>
            </a:extLst>
          </p:cNvPr>
          <p:cNvSpPr txBox="1"/>
          <p:nvPr/>
        </p:nvSpPr>
        <p:spPr>
          <a:xfrm>
            <a:off x="457200" y="337932"/>
            <a:ext cx="11274552" cy="4247317"/>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Leviticus 1:16  And he shall pluck away his crop with his feathers, and cast it beside the altar on the east part, by the place of the ashes:</a:t>
            </a:r>
          </a:p>
        </p:txBody>
      </p:sp>
    </p:spTree>
    <p:extLst>
      <p:ext uri="{BB962C8B-B14F-4D97-AF65-F5344CB8AC3E}">
        <p14:creationId xmlns:p14="http://schemas.microsoft.com/office/powerpoint/2010/main" val="1075733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9A20DA-0567-A0C6-DA32-5369F0F40C5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01D3DAA-6B7B-64E1-0F39-91F318C480C6}"/>
              </a:ext>
            </a:extLst>
          </p:cNvPr>
          <p:cNvSpPr txBox="1"/>
          <p:nvPr/>
        </p:nvSpPr>
        <p:spPr>
          <a:xfrm>
            <a:off x="457200" y="337932"/>
            <a:ext cx="11274552" cy="600164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800" b="1" i="0" u="none" strike="noStrike" kern="1200" cap="none" spc="0" normalizeH="0" baseline="0" noProof="0">
                <a:ln>
                  <a:noFill/>
                </a:ln>
                <a:solidFill>
                  <a:srgbClr val="000000"/>
                </a:solidFill>
                <a:effectLst/>
                <a:uLnTx/>
                <a:uFillTx/>
                <a:latin typeface="Georgia"/>
                <a:ea typeface="+mn-ea"/>
                <a:cs typeface="+mn-cs"/>
              </a:rPr>
              <a:t>Leviticus 1:17  And he shall cleave it with the wings thereof, but shall not divide it asunder: and the priest shall burn it upon the altar, upon the wood that is upon the fire: it is a burnt sacrifice, an offering made by fire, of a sweet savour unto the LORD.</a:t>
            </a:r>
          </a:p>
        </p:txBody>
      </p:sp>
    </p:spTree>
    <p:extLst>
      <p:ext uri="{BB962C8B-B14F-4D97-AF65-F5344CB8AC3E}">
        <p14:creationId xmlns:p14="http://schemas.microsoft.com/office/powerpoint/2010/main" val="4953806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E29C1-F427-0C86-F385-38744DD1B70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BDEABD3-9B75-AA5E-078D-2F368348621F}"/>
              </a:ext>
            </a:extLst>
          </p:cNvPr>
          <p:cNvSpPr txBox="1"/>
          <p:nvPr/>
        </p:nvSpPr>
        <p:spPr>
          <a:xfrm>
            <a:off x="220085" y="196776"/>
            <a:ext cx="11748654" cy="5909310"/>
          </a:xfrm>
          <a:prstGeom prst="rect">
            <a:avLst/>
          </a:prstGeom>
          <a:noFill/>
        </p:spPr>
        <p:txBody>
          <a:bodyPr wrap="square">
            <a:spAutoFit/>
          </a:bodyPr>
          <a:lstStyle/>
          <a:p>
            <a:r>
              <a:rPr lang="en-US" sz="4200" b="1">
                <a:latin typeface="Georgia" panose="02040502050405020303" pitchFamily="18" charset="0"/>
              </a:rPr>
              <a:t>1. God Makes a Way for Every Person to Come to Him. </a:t>
            </a:r>
          </a:p>
          <a:p>
            <a:r>
              <a:rPr lang="en-US" sz="4200" b="1">
                <a:latin typeface="Georgia" panose="02040502050405020303" pitchFamily="18" charset="0"/>
              </a:rPr>
              <a:t>2. God Requires a Substitute — Always. </a:t>
            </a:r>
          </a:p>
          <a:p>
            <a:r>
              <a:rPr lang="en-US" sz="4200" b="1">
                <a:latin typeface="Georgia" panose="02040502050405020303" pitchFamily="18" charset="0"/>
              </a:rPr>
              <a:t>3. Worship Requires Surrender, Openness, and Order.</a:t>
            </a:r>
          </a:p>
          <a:p>
            <a:r>
              <a:rPr lang="en-US" sz="4200" b="1">
                <a:latin typeface="Georgia" panose="02040502050405020303" pitchFamily="18" charset="0"/>
              </a:rPr>
              <a:t>4. The Smallest Offering, Given Sincerely, Pleases God.</a:t>
            </a:r>
          </a:p>
          <a:p>
            <a:r>
              <a:rPr lang="en-US" sz="4200" b="1">
                <a:latin typeface="Georgia" panose="02040502050405020303" pitchFamily="18" charset="0"/>
              </a:rPr>
              <a:t>5. Everything in Leviticus 1 points to Jesus Christ.</a:t>
            </a:r>
          </a:p>
        </p:txBody>
      </p:sp>
    </p:spTree>
    <p:extLst>
      <p:ext uri="{BB962C8B-B14F-4D97-AF65-F5344CB8AC3E}">
        <p14:creationId xmlns:p14="http://schemas.microsoft.com/office/powerpoint/2010/main" val="3576987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181521"/>
            <a:ext cx="11696700" cy="6494085"/>
          </a:xfrm>
          <a:prstGeom prst="rect">
            <a:avLst/>
          </a:prstGeom>
          <a:noFill/>
        </p:spPr>
        <p:txBody>
          <a:bodyPr wrap="square">
            <a:spAutoFit/>
          </a:bodyPr>
          <a:lstStyle/>
          <a:p>
            <a:pPr algn="just">
              <a:defRPr sz="4800" b="1">
                <a:solidFill>
                  <a:srgbClr val="000000"/>
                </a:solidFill>
                <a:latin typeface="Georgia"/>
              </a:defRPr>
            </a:pPr>
            <a:r>
              <a:rPr lang="en-US" sz="3200" b="1"/>
              <a:t>Leviticus 1:10-17  And if his offering be of the flocks, namely, of the sheep, or of the goats, for a burnt sacrifice; he shall bring it a male without blemish.  11 And he shall kill it on the side of the altar northward before the LORD: and the priests, Aaron's sons, shall sprinkle his blood round about upon the altar.  12 And he shall cut it into his pieces, with his head and his fat: and the priest shall lay them in order on the wood that is on the fire which is upon the altar:  13 But he shall wash the inwards and the legs with water: and the priest shall bring it all, and burn it upon the altar: it is a burnt sacrifice, an offering made by fire, of a sweet savour unto the LORD.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A6FA55-9835-D18F-BC1A-5A39EC55A83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55AF0A3-55BB-01C6-B119-F58E62524ACB}"/>
              </a:ext>
            </a:extLst>
          </p:cNvPr>
          <p:cNvSpPr txBox="1"/>
          <p:nvPr/>
        </p:nvSpPr>
        <p:spPr>
          <a:xfrm>
            <a:off x="238125" y="171582"/>
            <a:ext cx="11696700" cy="6494085"/>
          </a:xfrm>
          <a:prstGeom prst="rect">
            <a:avLst/>
          </a:prstGeom>
          <a:noFill/>
        </p:spPr>
        <p:txBody>
          <a:bodyPr wrap="square">
            <a:spAutoFit/>
          </a:bodyPr>
          <a:lstStyle/>
          <a:p>
            <a:pPr algn="just">
              <a:defRPr sz="4800" b="1">
                <a:solidFill>
                  <a:srgbClr val="000000"/>
                </a:solidFill>
                <a:latin typeface="Georgia"/>
              </a:defRPr>
            </a:pPr>
            <a:r>
              <a:rPr lang="en-US" sz="3200" b="1"/>
              <a:t>Leviticus 1:14-17  And if the burnt sacrifice for his offering to the LORD be of fowls, then he shall bring his offering of turtledoves, or of young pigeons.  15 And the priest shall bring it unto the altar, and wring off his head, and burn it on the altar; and the blood thereof shall be wrung out at the side of the altar:  16 And he shall pluck away his crop with his feathers, and cast it beside the altar on the east part, by the place of the ashes:  17 And he shall cleave it with the wings thereof, but shall not divide it asunder: and the priest shall burn it upon the altar, upon the wood that is upon the fire: it is a burnt sacrifice, an offering made by fire, of a sweet savour unto the LORD.</a:t>
            </a:r>
          </a:p>
        </p:txBody>
      </p:sp>
    </p:spTree>
    <p:extLst>
      <p:ext uri="{BB962C8B-B14F-4D97-AF65-F5344CB8AC3E}">
        <p14:creationId xmlns:p14="http://schemas.microsoft.com/office/powerpoint/2010/main" val="17762194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743819"/>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8000" b="1" i="0" u="none" strike="noStrike" kern="1200" cap="none" spc="0" normalizeH="0" baseline="0" noProof="0">
                <a:ln>
                  <a:noFill/>
                </a:ln>
                <a:solidFill>
                  <a:prstClr val="black"/>
                </a:solidFill>
                <a:effectLst/>
                <a:uLnTx/>
                <a:uFillTx/>
                <a:latin typeface="Georgia"/>
                <a:ea typeface="+mn-ea"/>
                <a:cs typeface="+mn-cs"/>
              </a:rPr>
              <a:t>Sacrifice by Fire: Leviticus 1:10-17 Explained</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80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7871"/>
            <a:ext cx="11274552" cy="6186309"/>
          </a:xfrm>
          <a:prstGeom prst="rect">
            <a:avLst/>
          </a:prstGeom>
          <a:noFill/>
        </p:spPr>
        <p:txBody>
          <a:bodyPr wrap="square">
            <a:spAutoFit/>
          </a:bodyPr>
          <a:lstStyle/>
          <a:p>
            <a:pPr algn="just">
              <a:defRPr sz="4800" b="1">
                <a:solidFill>
                  <a:srgbClr val="000000"/>
                </a:solidFill>
                <a:latin typeface="Georgia"/>
              </a:defRPr>
            </a:pPr>
            <a:r>
              <a:rPr lang="en-US" sz="6600" b="1"/>
              <a:t>Leviticus 1:10  And if his offering be of the flocks, namely, of the sheep, or of the goats, for a burnt sacrifice; he shall bring it a male without blemish.</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262979"/>
          </a:xfrm>
          <a:prstGeom prst="rect">
            <a:avLst/>
          </a:prstGeom>
          <a:noFill/>
        </p:spPr>
        <p:txBody>
          <a:bodyPr wrap="square">
            <a:spAutoFit/>
          </a:bodyPr>
          <a:lstStyle/>
          <a:p>
            <a:pPr lvl="0" algn="just">
              <a:defRPr sz="4800" b="1">
                <a:solidFill>
                  <a:srgbClr val="000000"/>
                </a:solidFill>
                <a:latin typeface="Georgia"/>
              </a:defRPr>
            </a:pPr>
            <a:r>
              <a:rPr lang="en-US" sz="5600" b="1"/>
              <a:t>Leviticus 1:11  And he shall kill it on the side of the altar northward before the LORD: and the priests, Aaron's sons, shall sprinkle his blood round about upon the altar.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70179"/>
            <a:ext cx="11274552" cy="5078313"/>
          </a:xfrm>
          <a:prstGeom prst="rect">
            <a:avLst/>
          </a:prstGeom>
          <a:noFill/>
        </p:spPr>
        <p:txBody>
          <a:bodyPr wrap="square">
            <a:spAutoFit/>
          </a:bodyPr>
          <a:lstStyle/>
          <a:p>
            <a:pPr algn="just">
              <a:defRPr sz="4800" b="1">
                <a:solidFill>
                  <a:srgbClr val="000000"/>
                </a:solidFill>
                <a:latin typeface="Georgia"/>
              </a:defRPr>
            </a:pPr>
            <a:r>
              <a:rPr lang="en-US" sz="5400" b="1"/>
              <a:t>Leviticus 1:12  And he shall cut it into his pieces, with his head and his fat: and the priest shall lay them in order on the wood that is on the fire which is upon the altar: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80975"/>
            <a:ext cx="11274552" cy="5262979"/>
          </a:xfrm>
          <a:prstGeom prst="rect">
            <a:avLst/>
          </a:prstGeom>
          <a:noFill/>
        </p:spPr>
        <p:txBody>
          <a:bodyPr wrap="square">
            <a:spAutoFit/>
          </a:bodyPr>
          <a:lstStyle/>
          <a:p>
            <a:pPr algn="just">
              <a:defRPr sz="4800" b="1">
                <a:solidFill>
                  <a:srgbClr val="000000"/>
                </a:solidFill>
                <a:latin typeface="Georgia"/>
              </a:defRPr>
            </a:pPr>
            <a:r>
              <a:rPr lang="en-US" sz="4800"/>
              <a:t>Leviticus 1:13  But he shall wash the inwards and the legs with water: and the priest shall bring it all, and burn it upon the altar: it is a burnt sacrifice, an offering made by fire, of a sweet savour unto the LORD.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054"/>
            <a:ext cx="11274552" cy="5632311"/>
          </a:xfrm>
          <a:prstGeom prst="rect">
            <a:avLst/>
          </a:prstGeom>
          <a:noFill/>
        </p:spPr>
        <p:txBody>
          <a:bodyPr wrap="square">
            <a:spAutoFit/>
          </a:bodyPr>
          <a:lstStyle/>
          <a:p>
            <a:pPr algn="just">
              <a:defRPr sz="4800" b="1">
                <a:solidFill>
                  <a:srgbClr val="000000"/>
                </a:solidFill>
                <a:latin typeface="Georgia"/>
              </a:defRPr>
            </a:pPr>
            <a:r>
              <a:rPr lang="en-US" sz="6000"/>
              <a:t>Leviticus 1:14  And if the burnt sacrifice for his offering to the LORD be of fowls, then he shall bring his offering of turtledoves, or of young pigeons.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5869</TotalTime>
  <Words>740</Words>
  <Application>Microsoft Office PowerPoint</Application>
  <PresentationFormat>Custom</PresentationFormat>
  <Paragraphs>21</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42</cp:revision>
  <dcterms:created xsi:type="dcterms:W3CDTF">2013-01-27T09:14:16Z</dcterms:created>
  <dcterms:modified xsi:type="dcterms:W3CDTF">2026-01-19T21:46:07Z</dcterms:modified>
  <cp:category/>
</cp:coreProperties>
</file>