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8" r:id="rId4"/>
    <p:sldId id="2941" r:id="rId5"/>
    <p:sldId id="257" r:id="rId6"/>
    <p:sldId id="261" r:id="rId7"/>
    <p:sldId id="2966" r:id="rId8"/>
    <p:sldId id="2967" r:id="rId9"/>
    <p:sldId id="260" r:id="rId10"/>
    <p:sldId id="2985" r:id="rId11"/>
    <p:sldId id="2986" r:id="rId12"/>
    <p:sldId id="298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Exodus 1:8-14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509200"/>
          </a:xfrm>
          <a:prstGeom prst="rect">
            <a:avLst/>
          </a:prstGeom>
          <a:noFill/>
        </p:spPr>
        <p:txBody>
          <a:bodyPr wrap="square">
            <a:spAutoFit/>
          </a:bodyPr>
          <a:lstStyle/>
          <a:p>
            <a:pPr algn="just">
              <a:defRPr sz="4800" b="1">
                <a:solidFill>
                  <a:srgbClr val="000000"/>
                </a:solidFill>
                <a:latin typeface="Georgia"/>
              </a:defRPr>
            </a:pPr>
            <a:r>
              <a:rPr lang="en-US" sz="4400"/>
              <a:t>Exodus 1:13-14  And the Egyptians made the children of Israel to serve with rigour:  14 And they made their lives bitter with hard bondage, in morter, and in brick, and in all manner of service in the field: all their service, wherein they made them serve, was with rigour.</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337932"/>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Genesis 15:13-14  And he said unto Abram, Know of a surety that thy seed shall be a stranger in a land that is not theirs, and shall serve them; and they shall afflict them four hundred years;  14 And also that nation, whom they shall serve, will I judge: and afterward shall they come out with great substance.</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5909310"/>
          </a:xfrm>
          <a:prstGeom prst="rect">
            <a:avLst/>
          </a:prstGeom>
          <a:noFill/>
        </p:spPr>
        <p:txBody>
          <a:bodyPr wrap="square">
            <a:spAutoFit/>
          </a:bodyPr>
          <a:lstStyle/>
          <a:p>
            <a:r>
              <a:rPr lang="en-US" sz="4200" b="1">
                <a:latin typeface="Georgia" panose="02040502050405020303" pitchFamily="18" charset="0"/>
              </a:rPr>
              <a:t>1. Expect opposition when God begins to bless.</a:t>
            </a:r>
          </a:p>
          <a:p>
            <a:r>
              <a:rPr lang="en-US" sz="4200" b="1">
                <a:latin typeface="Georgia" panose="02040502050405020303" pitchFamily="18" charset="0"/>
              </a:rPr>
              <a:t>2. The world misinterprets spiritual growth as a threat.</a:t>
            </a:r>
          </a:p>
          <a:p>
            <a:r>
              <a:rPr lang="en-US" sz="4200" b="1">
                <a:latin typeface="Georgia" panose="02040502050405020303" pitchFamily="18" charset="0"/>
              </a:rPr>
              <a:t>3. Affliction cannot stop the work of God.</a:t>
            </a:r>
          </a:p>
          <a:p>
            <a:r>
              <a:rPr lang="en-US" sz="4200" b="1">
                <a:latin typeface="Georgia" panose="02040502050405020303" pitchFamily="18" charset="0"/>
              </a:rPr>
              <a:t>4. Hard seasons often prepare God’s greatest deliverances.</a:t>
            </a:r>
          </a:p>
          <a:p>
            <a:r>
              <a:rPr lang="en-US" sz="4200" b="1">
                <a:latin typeface="Georgia" panose="02040502050405020303" pitchFamily="18" charset="0"/>
              </a:rPr>
              <a:t>5. God sees every burden and hears every cry.</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62253"/>
            <a:ext cx="11696700" cy="6740307"/>
          </a:xfrm>
          <a:prstGeom prst="rect">
            <a:avLst/>
          </a:prstGeom>
          <a:noFill/>
        </p:spPr>
        <p:txBody>
          <a:bodyPr wrap="square">
            <a:spAutoFit/>
          </a:bodyPr>
          <a:lstStyle/>
          <a:p>
            <a:pPr algn="just">
              <a:defRPr sz="4800" b="1">
                <a:solidFill>
                  <a:srgbClr val="000000"/>
                </a:solidFill>
                <a:latin typeface="Georgia"/>
              </a:defRPr>
            </a:pPr>
            <a:r>
              <a:rPr lang="en-US" sz="3600" b="1"/>
              <a:t>Exodus 1:8-14  Now there arose up a new king over Egypt, which knew not Joseph.  9 And he said unto his people, Behold, the people of the children of Israel are more and mightier than we:  10 Come on, let us deal wisely with them; lest they multiply, and it come to pass, that, when there falleth out any war, they join also unto our enemies, and fight against us, and so get them up out of the land.  11 Therefore they did set over them taskmasters to afflict them with their burdens. And they built for Pharaoh treasure cities, Pithom and Raamses.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34C6F-B3E5-25CA-3F1E-52C2F848C5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8F1900-0BAD-E668-826D-6119A52ABEBA}"/>
              </a:ext>
            </a:extLst>
          </p:cNvPr>
          <p:cNvSpPr txBox="1"/>
          <p:nvPr/>
        </p:nvSpPr>
        <p:spPr>
          <a:xfrm>
            <a:off x="238125" y="92070"/>
            <a:ext cx="11696700" cy="6247864"/>
          </a:xfrm>
          <a:prstGeom prst="rect">
            <a:avLst/>
          </a:prstGeom>
          <a:noFill/>
        </p:spPr>
        <p:txBody>
          <a:bodyPr wrap="square">
            <a:spAutoFit/>
          </a:bodyPr>
          <a:lstStyle/>
          <a:p>
            <a:pPr algn="just">
              <a:defRPr sz="4800" b="1">
                <a:solidFill>
                  <a:srgbClr val="000000"/>
                </a:solidFill>
                <a:latin typeface="Georgia"/>
              </a:defRPr>
            </a:pPr>
            <a:r>
              <a:rPr lang="en-US" sz="4000" b="1"/>
              <a:t>Exodus 1:12-14 But the more they afflicted them, the more they multiplied and grew. And they were grieved because of the children of Israel.  13 And the Egyptians made the children of Israel to serve with rigour:  14 And they made their lives bitter with hard bondage, in morter, and in brick, and in all manner of service in the field: all their service, wherein they made them serve, was with rigour.</a:t>
            </a:r>
          </a:p>
        </p:txBody>
      </p:sp>
    </p:spTree>
    <p:extLst>
      <p:ext uri="{BB962C8B-B14F-4D97-AF65-F5344CB8AC3E}">
        <p14:creationId xmlns:p14="http://schemas.microsoft.com/office/powerpoint/2010/main" val="4109781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Oppressed But Multiplying: Exodus 1:8-14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154984"/>
          </a:xfrm>
          <a:prstGeom prst="rect">
            <a:avLst/>
          </a:prstGeom>
          <a:noFill/>
        </p:spPr>
        <p:txBody>
          <a:bodyPr wrap="square">
            <a:spAutoFit/>
          </a:bodyPr>
          <a:lstStyle/>
          <a:p>
            <a:pPr algn="just">
              <a:defRPr sz="4800" b="1">
                <a:solidFill>
                  <a:srgbClr val="000000"/>
                </a:solidFill>
                <a:latin typeface="Georgia"/>
              </a:defRPr>
            </a:pPr>
            <a:r>
              <a:rPr lang="en-US" sz="6600" b="1"/>
              <a:t>Exodus 1:8  Now there arose up a new king over Egypt, which knew not Joseph.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lvl="0" algn="just">
              <a:defRPr sz="4800" b="1">
                <a:solidFill>
                  <a:srgbClr val="000000"/>
                </a:solidFill>
                <a:latin typeface="Georgia"/>
              </a:defRPr>
            </a:pPr>
            <a:r>
              <a:rPr lang="en-US" sz="6600" b="1"/>
              <a:t>Exodus 1:9  And he said unto his people, Behold, the people of the children of Israel are more and mightier than we: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0179"/>
            <a:ext cx="11274552" cy="6740307"/>
          </a:xfrm>
          <a:prstGeom prst="rect">
            <a:avLst/>
          </a:prstGeom>
          <a:noFill/>
        </p:spPr>
        <p:txBody>
          <a:bodyPr wrap="square">
            <a:spAutoFit/>
          </a:bodyPr>
          <a:lstStyle/>
          <a:p>
            <a:pPr algn="just">
              <a:defRPr sz="4800" b="1">
                <a:solidFill>
                  <a:srgbClr val="000000"/>
                </a:solidFill>
                <a:latin typeface="Georgia"/>
              </a:defRPr>
            </a:pPr>
            <a:r>
              <a:rPr lang="en-US" sz="5400" b="1"/>
              <a:t>Exodus 1:10  Come on, let us deal wisely with them; lest they multiply, and it come to pass, that, when there falleth out any war, they join also unto our enemies, and fight against us, and so get them up out of the land.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
            <a:ext cx="11274552" cy="6555641"/>
          </a:xfrm>
          <a:prstGeom prst="rect">
            <a:avLst/>
          </a:prstGeom>
          <a:noFill/>
        </p:spPr>
        <p:txBody>
          <a:bodyPr wrap="square">
            <a:spAutoFit/>
          </a:bodyPr>
          <a:lstStyle/>
          <a:p>
            <a:pPr algn="just">
              <a:defRPr sz="4800" b="1">
                <a:solidFill>
                  <a:srgbClr val="000000"/>
                </a:solidFill>
                <a:latin typeface="Georgia"/>
              </a:defRPr>
            </a:pPr>
            <a:r>
              <a:rPr lang="en-US" sz="6000"/>
              <a:t>Exodus 1:11  Therefore they did set over them taskmasters to afflict them with their burdens. And they built for Pharaoh treasure cities, Pithom and Raamses.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054"/>
            <a:ext cx="11274552" cy="6186309"/>
          </a:xfrm>
          <a:prstGeom prst="rect">
            <a:avLst/>
          </a:prstGeom>
          <a:noFill/>
        </p:spPr>
        <p:txBody>
          <a:bodyPr wrap="square">
            <a:spAutoFit/>
          </a:bodyPr>
          <a:lstStyle/>
          <a:p>
            <a:pPr algn="just">
              <a:defRPr sz="4800" b="1">
                <a:solidFill>
                  <a:srgbClr val="000000"/>
                </a:solidFill>
                <a:latin typeface="Georgia"/>
              </a:defRPr>
            </a:pPr>
            <a:r>
              <a:rPr lang="en-US" sz="6600"/>
              <a:t>Exodus 1:12  But the more they afflicted them, the more they multiplied and grew. And they were grieved because of the children of Israel.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5864</TotalTime>
  <Words>577</Words>
  <Application>Microsoft Office PowerPoint</Application>
  <PresentationFormat>Custom</PresentationFormat>
  <Paragraphs>20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41</cp:revision>
  <dcterms:created xsi:type="dcterms:W3CDTF">2013-01-27T09:14:16Z</dcterms:created>
  <dcterms:modified xsi:type="dcterms:W3CDTF">2026-01-19T19:51:13Z</dcterms:modified>
  <cp:category/>
</cp:coreProperties>
</file>