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56" r:id="rId3"/>
    <p:sldId id="2999" r:id="rId4"/>
    <p:sldId id="2941" r:id="rId5"/>
    <p:sldId id="257" r:id="rId6"/>
    <p:sldId id="261" r:id="rId7"/>
    <p:sldId id="2966" r:id="rId8"/>
    <p:sldId id="2967" r:id="rId9"/>
    <p:sldId id="260" r:id="rId10"/>
    <p:sldId id="2985" r:id="rId11"/>
    <p:sldId id="2986" r:id="rId12"/>
    <p:sldId id="2994" r:id="rId13"/>
    <p:sldId id="2987" r:id="rId14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756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598" b="1">
                <a:solidFill>
                  <a:prstClr val="black"/>
                </a:solidFill>
                <a:latin typeface="Georgia"/>
              </a:rPr>
              <a:t>Titus 1:1-9</a:t>
            </a:r>
            <a:endParaRPr kumimoji="0" lang="en-US" sz="6598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598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Gary Tapp</a:t>
            </a:r>
            <a:endParaRPr kumimoji="0" lang="en-US" sz="4799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98AAA4-8CCE-E325-7F5C-AF1D7CBCD5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E9E6D5C-6F68-4ECC-F9F8-1F4CF28DD76B}"/>
              </a:ext>
            </a:extLst>
          </p:cNvPr>
          <p:cNvSpPr txBox="1"/>
          <p:nvPr/>
        </p:nvSpPr>
        <p:spPr>
          <a:xfrm>
            <a:off x="457200" y="457200"/>
            <a:ext cx="11274552" cy="47089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Titus 1:6  If any be blameless, the husband of one wife, having faithful children not accused of riot or unruly.</a:t>
            </a:r>
          </a:p>
        </p:txBody>
      </p:sp>
    </p:spTree>
    <p:extLst>
      <p:ext uri="{BB962C8B-B14F-4D97-AF65-F5344CB8AC3E}">
        <p14:creationId xmlns:p14="http://schemas.microsoft.com/office/powerpoint/2010/main" val="24896556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77BB35-708C-302E-7405-E740FA13BD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248D36-6C61-CACB-F0A6-BF629173D4CC}"/>
              </a:ext>
            </a:extLst>
          </p:cNvPr>
          <p:cNvSpPr txBox="1"/>
          <p:nvPr/>
        </p:nvSpPr>
        <p:spPr>
          <a:xfrm>
            <a:off x="457200" y="457200"/>
            <a:ext cx="11274552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48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Titus 1:7-8   For a bishop must be blameless, as the steward of God; not selfwilled, not soon angry, not given to wine, no striker, not given to filthy lucre;  8 But a lover of hospitality, a lover of good men, sober, just, holy, temperate;</a:t>
            </a:r>
          </a:p>
        </p:txBody>
      </p:sp>
    </p:spTree>
    <p:extLst>
      <p:ext uri="{BB962C8B-B14F-4D97-AF65-F5344CB8AC3E}">
        <p14:creationId xmlns:p14="http://schemas.microsoft.com/office/powerpoint/2010/main" val="10757333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9070A-EF94-E712-740F-C2F86F4F27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F8F8015-A5A2-6BCE-9D91-33665A151920}"/>
              </a:ext>
            </a:extLst>
          </p:cNvPr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60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Titus 1:9  Holding fast the faithful word as he hath been taught, that he may be able by sound doctrine both to exhort and to convince the gainsayers.</a:t>
            </a:r>
          </a:p>
        </p:txBody>
      </p:sp>
    </p:spTree>
    <p:extLst>
      <p:ext uri="{BB962C8B-B14F-4D97-AF65-F5344CB8AC3E}">
        <p14:creationId xmlns:p14="http://schemas.microsoft.com/office/powerpoint/2010/main" val="3271070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E29C1-F427-0C86-F385-38744DD1B7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BDEABD3-9B75-AA5E-078D-2F368348621F}"/>
              </a:ext>
            </a:extLst>
          </p:cNvPr>
          <p:cNvSpPr txBox="1"/>
          <p:nvPr/>
        </p:nvSpPr>
        <p:spPr>
          <a:xfrm>
            <a:off x="220085" y="157020"/>
            <a:ext cx="1174865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Truth is the foundation of godliness.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Leadership must be biblical, not worldly.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The Word of God must be held tightly.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Preaching is God’s method for teaching His words.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5.	Pastors must confront false teachers boldly.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6.	God cannot lie.</a:t>
            </a:r>
          </a:p>
        </p:txBody>
      </p:sp>
    </p:spTree>
    <p:extLst>
      <p:ext uri="{BB962C8B-B14F-4D97-AF65-F5344CB8AC3E}">
        <p14:creationId xmlns:p14="http://schemas.microsoft.com/office/powerpoint/2010/main" val="3576987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69283"/>
            <a:ext cx="11696700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600" b="1"/>
              <a:t>Titus 1:1-9 Paul, a servant of God, and an apostle of Jesus Christ, according to the faith of God's elect, and the acknowledging of the truth which is after godliness;  2 In hope of eternal life, which God, that cannot lie, promised before the world began;  3 But hath in due times manifested his word through preaching, which is committed unto me according to the commandment of God our Saviour;  4 To Titus, mine own son after the common faith: Grace, mercy, and peace, from God the Father and the Lord Jesus Christ our Saviour.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0820B1-75A1-6E79-E49C-2D63A9486D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797FC23-0CE8-C6C8-C2FD-7404C94F36A3}"/>
              </a:ext>
            </a:extLst>
          </p:cNvPr>
          <p:cNvSpPr txBox="1"/>
          <p:nvPr/>
        </p:nvSpPr>
        <p:spPr>
          <a:xfrm>
            <a:off x="238125" y="69283"/>
            <a:ext cx="11696700" cy="66941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3300" b="1"/>
              <a:t>Titus 1:5-9 For this cause left I thee in Crete, that thou shouldest set in order the things that are wanting, and ordain elders in every city, as I had appointed thee:  6 If any be blameless, the husband of one wife, having faithful children not accused of riot or unruly.  7 For a bishop must be blameless, as the steward of God; not selfwilled, not soon angry, not given to wine, no striker, not given to filthy lucre;  8 But a lover of hospitality, a lover of good men, sober, just, holy, temperate;  9 Holding fast the faithful word as he hath been taught, that he may be able by sound doctrine both to exhort and to convince the gainsayers."</a:t>
            </a:r>
          </a:p>
        </p:txBody>
      </p:sp>
    </p:spTree>
    <p:extLst>
      <p:ext uri="{BB962C8B-B14F-4D97-AF65-F5344CB8AC3E}">
        <p14:creationId xmlns:p14="http://schemas.microsoft.com/office/powerpoint/2010/main" val="2080233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1743819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6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Holding Fast the Faithful Word: Titus 1:1-9 Explained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6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 b="1"/>
              <a:t>Titus 1:1  Paul, a servant of God, and an apostle of Jesus Christ, according to the faith of God's elect, and the acknowledging of the truth which is after godliness;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600" b="1"/>
              <a:t>Titus 1:2  In hope of eternal life, which God, that cannot lie, promised before the world began;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18654"/>
            <a:ext cx="1127455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5400" b="1"/>
              <a:t>Titus 1:3  But hath in due times manifested his word through preaching, which is committed unto me according to the commandment of God our Saviour;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3429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Titus 1:4  To Titus, mine own son after the common faith: Grace, mercy, and peace, from God the Father and the Lord Jesus Christ our Saviour.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457200"/>
            <a:ext cx="11274552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 sz="4800" b="1">
                <a:solidFill>
                  <a:srgbClr val="000000"/>
                </a:solidFill>
                <a:latin typeface="Georgia"/>
              </a:defRPr>
            </a:pPr>
            <a:r>
              <a:rPr lang="en-US" sz="6000"/>
              <a:t>Titus 1:5  For this cause left I thee in Crete, that thou shouldest set in order the things that are wanting, and ordain elders in every city, as I had appointed thee: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5799</TotalTime>
  <Words>629</Words>
  <Application>Microsoft Office PowerPoint</Application>
  <PresentationFormat>Custom</PresentationFormat>
  <Paragraphs>22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32</cp:revision>
  <dcterms:created xsi:type="dcterms:W3CDTF">2013-01-27T09:14:16Z</dcterms:created>
  <dcterms:modified xsi:type="dcterms:W3CDTF">2025-12-29T17:22:32Z</dcterms:modified>
  <cp:category/>
</cp:coreProperties>
</file>