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2" r:id="rId4"/>
    <p:sldId id="2993" r:id="rId5"/>
    <p:sldId id="2941" r:id="rId6"/>
    <p:sldId id="257" r:id="rId7"/>
    <p:sldId id="261" r:id="rId8"/>
    <p:sldId id="2966" r:id="rId9"/>
    <p:sldId id="2967" r:id="rId10"/>
    <p:sldId id="260" r:id="rId11"/>
    <p:sldId id="2985" r:id="rId12"/>
    <p:sldId id="2986" r:id="rId13"/>
    <p:sldId id="2994" r:id="rId14"/>
    <p:sldId id="2995" r:id="rId15"/>
    <p:sldId id="2996" r:id="rId16"/>
    <p:sldId id="2997" r:id="rId17"/>
    <p:sldId id="2998" r:id="rId18"/>
    <p:sldId id="2987" r:id="rId19"/>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Timothy 1:1-11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a:t>1 Timothy 1:3  As I besought thee to abide still at Ephesus, when I went into Macedonia, that thou mightest charge some that they teach no other doctrine,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632311"/>
          </a:xfrm>
          <a:prstGeom prst="rect">
            <a:avLst/>
          </a:prstGeom>
          <a:noFill/>
        </p:spPr>
        <p:txBody>
          <a:bodyPr wrap="square">
            <a:spAutoFit/>
          </a:bodyPr>
          <a:lstStyle/>
          <a:p>
            <a:pPr algn="just">
              <a:defRPr sz="4800" b="1">
                <a:solidFill>
                  <a:srgbClr val="000000"/>
                </a:solidFill>
                <a:latin typeface="Georgia"/>
              </a:defRPr>
            </a:pPr>
            <a:r>
              <a:rPr lang="en-US" sz="6000"/>
              <a:t>1 Timothy 1:4  Neither give heed to fables and endless genealogies, which minister questions, rather than godly edifying which is in faith: so do.</a:t>
            </a:r>
          </a:p>
        </p:txBody>
      </p:sp>
    </p:spTree>
    <p:extLst>
      <p:ext uri="{BB962C8B-B14F-4D97-AF65-F5344CB8AC3E}">
        <p14:creationId xmlns:p14="http://schemas.microsoft.com/office/powerpoint/2010/main" val="24896556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Timothy 1:5  Now the end of the commandment is charity out of a pure heart, and of a good conscience, and of faith unfeigned:</a:t>
            </a:r>
          </a:p>
        </p:txBody>
      </p:sp>
    </p:spTree>
    <p:extLst>
      <p:ext uri="{BB962C8B-B14F-4D97-AF65-F5344CB8AC3E}">
        <p14:creationId xmlns:p14="http://schemas.microsoft.com/office/powerpoint/2010/main" val="10757333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69070A-EF94-E712-740F-C2F86F4F27B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8F8015-A5A2-6BCE-9D91-33665A151920}"/>
              </a:ext>
            </a:extLst>
          </p:cNvPr>
          <p:cNvSpPr txBox="1"/>
          <p:nvPr/>
        </p:nvSpPr>
        <p:spPr>
          <a:xfrm>
            <a:off x="457200" y="457200"/>
            <a:ext cx="11274552" cy="378565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Timothy 1:6  From which some having swerved have turned aside unto vain jangling;</a:t>
            </a:r>
          </a:p>
        </p:txBody>
      </p:sp>
    </p:spTree>
    <p:extLst>
      <p:ext uri="{BB962C8B-B14F-4D97-AF65-F5344CB8AC3E}">
        <p14:creationId xmlns:p14="http://schemas.microsoft.com/office/powerpoint/2010/main" val="3271070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BD99AE-0A8B-4FCD-C4EF-6660AADA2B9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2BD4A3-72E4-42CE-CEE8-BD8AB05C1C17}"/>
              </a:ext>
            </a:extLst>
          </p:cNvPr>
          <p:cNvSpPr txBox="1"/>
          <p:nvPr/>
        </p:nvSpPr>
        <p:spPr>
          <a:xfrm>
            <a:off x="457200" y="457200"/>
            <a:ext cx="11274552" cy="470898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Timothy 1:7  Desiring to be teachers of the law; understanding neither what they say, nor whereof they affirm.</a:t>
            </a:r>
          </a:p>
        </p:txBody>
      </p:sp>
    </p:spTree>
    <p:extLst>
      <p:ext uri="{BB962C8B-B14F-4D97-AF65-F5344CB8AC3E}">
        <p14:creationId xmlns:p14="http://schemas.microsoft.com/office/powerpoint/2010/main" val="1461372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0A4D7-DCEF-7D1A-7FCC-D35B8464B2D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2A473D-61FA-C544-C35C-4F79722BA6AD}"/>
              </a:ext>
            </a:extLst>
          </p:cNvPr>
          <p:cNvSpPr txBox="1"/>
          <p:nvPr/>
        </p:nvSpPr>
        <p:spPr>
          <a:xfrm>
            <a:off x="457200" y="457200"/>
            <a:ext cx="11274552" cy="286232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1 Timothy 1:8  But we know that the law is good, if a man use it lawfully;</a:t>
            </a:r>
          </a:p>
        </p:txBody>
      </p:sp>
    </p:spTree>
    <p:extLst>
      <p:ext uri="{BB962C8B-B14F-4D97-AF65-F5344CB8AC3E}">
        <p14:creationId xmlns:p14="http://schemas.microsoft.com/office/powerpoint/2010/main" val="178583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5457C-7A4C-F297-64C6-A2B099D3AA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98C180-D504-49A3-0A13-923F8899C10F}"/>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600" b="1" i="0" u="none" strike="noStrike" kern="1200" cap="none" spc="0" normalizeH="0" baseline="0" noProof="0">
                <a:ln>
                  <a:noFill/>
                </a:ln>
                <a:solidFill>
                  <a:srgbClr val="000000"/>
                </a:solidFill>
                <a:effectLst/>
                <a:uLnTx/>
                <a:uFillTx/>
                <a:latin typeface="Georgia"/>
                <a:ea typeface="+mn-ea"/>
                <a:cs typeface="+mn-cs"/>
              </a:rPr>
              <a:t>1 Timothy 1:9-10  Knowing this, that the law is not made for a righteous man, but for the lawless and disobedient, for the ungodly and for sinners, for unholy and profane, for murderers of fathers and murderers of mothers, for manslayers,  10 For whoremongers, for them that defile themselves with mankind, for menstealers, for liars, for perjured persons, and if there be any other thing that is contrary to sound doctrine;</a:t>
            </a:r>
          </a:p>
        </p:txBody>
      </p:sp>
    </p:spTree>
    <p:extLst>
      <p:ext uri="{BB962C8B-B14F-4D97-AF65-F5344CB8AC3E}">
        <p14:creationId xmlns:p14="http://schemas.microsoft.com/office/powerpoint/2010/main" val="17193498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B1DD0-07BD-4F1D-95BD-8E7453DB10B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18A71E-7AA2-46D8-533F-28088B8396F6}"/>
              </a:ext>
            </a:extLst>
          </p:cNvPr>
          <p:cNvSpPr txBox="1"/>
          <p:nvPr/>
        </p:nvSpPr>
        <p:spPr>
          <a:xfrm>
            <a:off x="457200" y="457200"/>
            <a:ext cx="11274552" cy="341632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Timothy 1:11  According to the glorious gospel of the blessed God, which was committed to my trust.</a:t>
            </a:r>
          </a:p>
        </p:txBody>
      </p:sp>
    </p:spTree>
    <p:extLst>
      <p:ext uri="{BB962C8B-B14F-4D97-AF65-F5344CB8AC3E}">
        <p14:creationId xmlns:p14="http://schemas.microsoft.com/office/powerpoint/2010/main" val="1142983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57020"/>
            <a:ext cx="11748654" cy="6494085"/>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1.	Doctrine matters — protect it. Churches die when doctrine drifts.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2.	Confront error — boldly, not passively. Paul commands Timothy to charge false teachers.</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3.	The goal of doctrine is love. Truth produces godliness, not arrogance.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4.	The law is good — but only when used biblically. It exposes sin but saves no one.</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5.	True ministry requires purity, honesty, and faithfulness. God cares about the heart, not just the head.</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3200" b="1" i="0" u="none" strike="noStrike" kern="1200" cap="none" spc="0" normalizeH="0" baseline="0" noProof="0">
                <a:ln>
                  <a:noFill/>
                </a:ln>
                <a:solidFill>
                  <a:srgbClr val="000000"/>
                </a:solidFill>
                <a:effectLst/>
                <a:uLnTx/>
                <a:uFillTx/>
                <a:latin typeface="Georgia"/>
                <a:ea typeface="+mn-ea"/>
                <a:cs typeface="+mn-cs"/>
              </a:rPr>
              <a:t>6.	The gospel must remain central, unmixed, and uncorrupted. No works. No law. No additions.</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69283"/>
            <a:ext cx="11696700" cy="6740307"/>
          </a:xfrm>
          <a:prstGeom prst="rect">
            <a:avLst/>
          </a:prstGeom>
          <a:noFill/>
        </p:spPr>
        <p:txBody>
          <a:bodyPr wrap="square">
            <a:spAutoFit/>
          </a:bodyPr>
          <a:lstStyle/>
          <a:p>
            <a:pPr algn="just">
              <a:defRPr sz="4800" b="1">
                <a:solidFill>
                  <a:srgbClr val="000000"/>
                </a:solidFill>
                <a:latin typeface="Georgia"/>
              </a:defRPr>
            </a:pPr>
            <a:r>
              <a:rPr lang="en-US" sz="3600" b="1"/>
              <a:t>1 Timothy 1:1-11  Paul, an apostle of Jesus Christ by the commandment of God our Saviour, and Lord Jesus Christ, which is our hope;  2 Unto Timothy, my own son in the faith: Grace, mercy, and peace, from God our Father and Jesus Christ our Lord.  3 As I besought thee to abide still at Ephesus, when I went into Macedonia, that thou mightest charge some that they teach no other doctrine,  4 Neither give heed to fables and endless genealogies, which minister questions, rather than godly edifying which is in faith: so do.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7E3963-8AF4-3A7B-0934-85C38D25537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67A115-7992-CFFF-5197-3B2067EB635A}"/>
              </a:ext>
            </a:extLst>
          </p:cNvPr>
          <p:cNvSpPr txBox="1"/>
          <p:nvPr/>
        </p:nvSpPr>
        <p:spPr>
          <a:xfrm>
            <a:off x="238125" y="180115"/>
            <a:ext cx="11696700" cy="6463308"/>
          </a:xfrm>
          <a:prstGeom prst="rect">
            <a:avLst/>
          </a:prstGeom>
          <a:noFill/>
        </p:spPr>
        <p:txBody>
          <a:bodyPr wrap="square">
            <a:spAutoFit/>
          </a:bodyPr>
          <a:lstStyle/>
          <a:p>
            <a:pPr algn="just">
              <a:defRPr sz="4800" b="1">
                <a:solidFill>
                  <a:srgbClr val="000000"/>
                </a:solidFill>
                <a:latin typeface="Georgia"/>
              </a:defRPr>
            </a:pPr>
            <a:r>
              <a:rPr lang="en-US" sz="3450" b="1"/>
              <a:t>1 Timothy 1:5-11 Now the end of the commandment is charity out of a pure heart, and of a good conscience, and of faith unfeigned:  6 From which some having swerved have turned aside unto vain jangling;  7 Desiring to be teachers of the law; understanding neither what they say, nor whereof they affirm.  8 But we know that the law is good, if a man use it lawfully;  9 Knowing this, that the law is not made for a righteous man, but for the lawless and disobedient, for the ungodly and for sinners, for unholy and profane, for murderers of fathers and murderers of mothers, for manslayers,</a:t>
            </a:r>
          </a:p>
        </p:txBody>
      </p:sp>
    </p:spTree>
    <p:extLst>
      <p:ext uri="{BB962C8B-B14F-4D97-AF65-F5344CB8AC3E}">
        <p14:creationId xmlns:p14="http://schemas.microsoft.com/office/powerpoint/2010/main" val="3845046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B81CB3-7C9C-B043-0F7D-747F46561B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39600D7-EE2B-9669-86A7-0BD583504152}"/>
              </a:ext>
            </a:extLst>
          </p:cNvPr>
          <p:cNvSpPr txBox="1"/>
          <p:nvPr/>
        </p:nvSpPr>
        <p:spPr>
          <a:xfrm>
            <a:off x="238125" y="180115"/>
            <a:ext cx="11696700" cy="3970318"/>
          </a:xfrm>
          <a:prstGeom prst="rect">
            <a:avLst/>
          </a:prstGeom>
          <a:noFill/>
        </p:spPr>
        <p:txBody>
          <a:bodyPr wrap="square">
            <a:spAutoFit/>
          </a:bodyPr>
          <a:lstStyle/>
          <a:p>
            <a:pPr algn="just">
              <a:defRPr sz="4800" b="1">
                <a:solidFill>
                  <a:srgbClr val="000000"/>
                </a:solidFill>
                <a:latin typeface="Georgia"/>
              </a:defRPr>
            </a:pPr>
            <a:r>
              <a:rPr lang="en-US" sz="3600" b="1"/>
              <a:t>1 Timothy 1:10-11  For whoremongers, for them that defile themselves with mankind, for menstealers, for liars, for perjured persons, and if there be any other thing that is contrary to sound doctrine;  11 According to the glorious gospel of the blessed God, which was committed to my trust.</a:t>
            </a:r>
          </a:p>
        </p:txBody>
      </p:sp>
    </p:spTree>
    <p:extLst>
      <p:ext uri="{BB962C8B-B14F-4D97-AF65-F5344CB8AC3E}">
        <p14:creationId xmlns:p14="http://schemas.microsoft.com/office/powerpoint/2010/main" val="1480701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Charge To Teach No Other Doctrine:</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1 Timothy 1:1-11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6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b="1"/>
              <a:t>1 Timothy 1:3  As I besought thee to abide still at Ephesus, when I went into Macedonia, that thou mightest charge some that they teach no other doctrine,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247317"/>
          </a:xfrm>
          <a:prstGeom prst="rect">
            <a:avLst/>
          </a:prstGeom>
          <a:noFill/>
        </p:spPr>
        <p:txBody>
          <a:bodyPr wrap="square">
            <a:spAutoFit/>
          </a:bodyPr>
          <a:lstStyle/>
          <a:p>
            <a:pPr lvl="0" algn="just">
              <a:defRPr sz="4800" b="1">
                <a:solidFill>
                  <a:srgbClr val="000000"/>
                </a:solidFill>
                <a:latin typeface="Georgia"/>
              </a:defRPr>
            </a:pPr>
            <a:r>
              <a:rPr lang="en-US" sz="5400" b="1"/>
              <a:t>1 Timothy 1:2  Unto Timothy, my own son in the faith: Grace, mercy, and peace, from God our Father and Jesus Christ our Lord.</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1 Timothy 1:1  Paul, an apostle of Jesus Christ by the commandment of God our Saviour, and Lord Jesus Christ, which is our hope;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6600"/>
              <a:t>1 Timothy 1:2  Unto Timothy, my own son in the faith: Grace, mercy, and peace, from God our Father and Jesus Christ our Lord.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5786</TotalTime>
  <Words>831</Words>
  <Application>Microsoft Office PowerPoint</Application>
  <PresentationFormat>Custom</PresentationFormat>
  <Paragraphs>28</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31</cp:revision>
  <dcterms:created xsi:type="dcterms:W3CDTF">2013-01-27T09:14:16Z</dcterms:created>
  <dcterms:modified xsi:type="dcterms:W3CDTF">2025-12-23T01:20:16Z</dcterms:modified>
  <cp:category/>
</cp:coreProperties>
</file>