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91" r:id="rId4"/>
    <p:sldId id="2941" r:id="rId5"/>
    <p:sldId id="257" r:id="rId6"/>
    <p:sldId id="261" r:id="rId7"/>
    <p:sldId id="2966" r:id="rId8"/>
    <p:sldId id="2967" r:id="rId9"/>
    <p:sldId id="260" r:id="rId10"/>
    <p:sldId id="2985" r:id="rId11"/>
    <p:sldId id="2986" r:id="rId12"/>
    <p:sldId id="2987" r:id="rId13"/>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2 Thessalonians 1:1-7</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57200"/>
            <a:ext cx="11274552" cy="4708981"/>
          </a:xfrm>
          <a:prstGeom prst="rect">
            <a:avLst/>
          </a:prstGeom>
          <a:noFill/>
        </p:spPr>
        <p:txBody>
          <a:bodyPr wrap="square">
            <a:spAutoFit/>
          </a:bodyPr>
          <a:lstStyle/>
          <a:p>
            <a:pPr algn="just">
              <a:defRPr sz="4800" b="1">
                <a:solidFill>
                  <a:srgbClr val="000000"/>
                </a:solidFill>
                <a:latin typeface="Georgia"/>
              </a:defRPr>
            </a:pPr>
            <a:r>
              <a:rPr lang="en-US" sz="6000"/>
              <a:t>2 Thessalonians 1:6  Seeing it is a righteous thing with God to recompense tribulation to them that trouble you;</a:t>
            </a:r>
          </a:p>
        </p:txBody>
      </p:sp>
    </p:spTree>
    <p:extLst>
      <p:ext uri="{BB962C8B-B14F-4D97-AF65-F5344CB8AC3E}">
        <p14:creationId xmlns:p14="http://schemas.microsoft.com/office/powerpoint/2010/main" val="2489655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2 Thessalonians 1:7  And to you who are troubled rest with us, when the Lord Jesus shall be revealed from heaven with his mighty angels,</a:t>
            </a:r>
          </a:p>
        </p:txBody>
      </p:sp>
    </p:spTree>
    <p:extLst>
      <p:ext uri="{BB962C8B-B14F-4D97-AF65-F5344CB8AC3E}">
        <p14:creationId xmlns:p14="http://schemas.microsoft.com/office/powerpoint/2010/main" val="1075733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29C1-F427-0C86-F385-38744DD1B7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DEABD3-9B75-AA5E-078D-2F368348621F}"/>
              </a:ext>
            </a:extLst>
          </p:cNvPr>
          <p:cNvSpPr txBox="1"/>
          <p:nvPr/>
        </p:nvSpPr>
        <p:spPr>
          <a:xfrm>
            <a:off x="220085" y="157020"/>
            <a:ext cx="11748654" cy="3970318"/>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600" b="1" i="0" u="none" strike="noStrike" kern="1200" cap="none" spc="0" normalizeH="0" baseline="0" noProof="0">
                <a:ln>
                  <a:noFill/>
                </a:ln>
                <a:solidFill>
                  <a:srgbClr val="000000"/>
                </a:solidFill>
                <a:effectLst/>
                <a:uLnTx/>
                <a:uFillTx/>
                <a:latin typeface="Georgia"/>
                <a:ea typeface="+mn-ea"/>
                <a:cs typeface="+mn-cs"/>
              </a:rPr>
              <a:t>1.	Standing in God is stronger than suffering.</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600" b="1" i="0" u="none" strike="noStrike" kern="1200" cap="none" spc="0" normalizeH="0" baseline="0" noProof="0">
                <a:ln>
                  <a:noFill/>
                </a:ln>
                <a:solidFill>
                  <a:srgbClr val="000000"/>
                </a:solidFill>
                <a:effectLst/>
                <a:uLnTx/>
                <a:uFillTx/>
                <a:latin typeface="Georgia"/>
                <a:ea typeface="+mn-ea"/>
                <a:cs typeface="+mn-cs"/>
              </a:rPr>
              <a:t>2.	Grace and peace come from God alone.</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600" b="1" i="0" u="none" strike="noStrike" kern="1200" cap="none" spc="0" normalizeH="0" baseline="0" noProof="0">
                <a:ln>
                  <a:noFill/>
                </a:ln>
                <a:solidFill>
                  <a:srgbClr val="000000"/>
                </a:solidFill>
                <a:effectLst/>
                <a:uLnTx/>
                <a:uFillTx/>
                <a:latin typeface="Georgia"/>
                <a:ea typeface="+mn-ea"/>
                <a:cs typeface="+mn-cs"/>
              </a:rPr>
              <a:t>3.	Faith grows in hardship.</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600" b="1" i="0" u="none" strike="noStrike" kern="1200" cap="none" spc="0" normalizeH="0" baseline="0" noProof="0">
                <a:ln>
                  <a:noFill/>
                </a:ln>
                <a:solidFill>
                  <a:srgbClr val="000000"/>
                </a:solidFill>
                <a:effectLst/>
                <a:uLnTx/>
                <a:uFillTx/>
                <a:latin typeface="Georgia"/>
                <a:ea typeface="+mn-ea"/>
                <a:cs typeface="+mn-cs"/>
              </a:rPr>
              <a:t>4.	Love can abound in persecution.</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600" b="1" i="0" u="none" strike="noStrike" kern="1200" cap="none" spc="0" normalizeH="0" baseline="0" noProof="0">
                <a:ln>
                  <a:noFill/>
                </a:ln>
                <a:solidFill>
                  <a:srgbClr val="000000"/>
                </a:solidFill>
                <a:effectLst/>
                <a:uLnTx/>
                <a:uFillTx/>
                <a:latin typeface="Georgia"/>
                <a:ea typeface="+mn-ea"/>
                <a:cs typeface="+mn-cs"/>
              </a:rPr>
              <a:t>5.	Endurance glorifies God.</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600" b="1" i="0" u="none" strike="noStrike" kern="1200" cap="none" spc="0" normalizeH="0" baseline="0" noProof="0">
                <a:ln>
                  <a:noFill/>
                </a:ln>
                <a:solidFill>
                  <a:srgbClr val="000000"/>
                </a:solidFill>
                <a:effectLst/>
                <a:uLnTx/>
                <a:uFillTx/>
                <a:latin typeface="Georgia"/>
                <a:ea typeface="+mn-ea"/>
                <a:cs typeface="+mn-cs"/>
              </a:rPr>
              <a:t>6.	God’s justice is certain.</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600" b="1" i="0" u="none" strike="noStrike" kern="1200" cap="none" spc="0" normalizeH="0" baseline="0" noProof="0">
                <a:ln>
                  <a:noFill/>
                </a:ln>
                <a:solidFill>
                  <a:srgbClr val="000000"/>
                </a:solidFill>
                <a:effectLst/>
                <a:uLnTx/>
                <a:uFillTx/>
                <a:latin typeface="Georgia"/>
                <a:ea typeface="+mn-ea"/>
                <a:cs typeface="+mn-cs"/>
              </a:rPr>
              <a:t>7.	Rest is on the way.</a:t>
            </a:r>
          </a:p>
        </p:txBody>
      </p:sp>
    </p:spTree>
    <p:extLst>
      <p:ext uri="{BB962C8B-B14F-4D97-AF65-F5344CB8AC3E}">
        <p14:creationId xmlns:p14="http://schemas.microsoft.com/office/powerpoint/2010/main" val="3576987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80115"/>
            <a:ext cx="11696700" cy="6740307"/>
          </a:xfrm>
          <a:prstGeom prst="rect">
            <a:avLst/>
          </a:prstGeom>
          <a:noFill/>
        </p:spPr>
        <p:txBody>
          <a:bodyPr wrap="square">
            <a:spAutoFit/>
          </a:bodyPr>
          <a:lstStyle/>
          <a:p>
            <a:pPr algn="just">
              <a:defRPr sz="4800" b="1">
                <a:solidFill>
                  <a:srgbClr val="000000"/>
                </a:solidFill>
                <a:latin typeface="Georgia"/>
              </a:defRPr>
            </a:pPr>
            <a:r>
              <a:rPr lang="en-US" sz="3600" b="1"/>
              <a:t>2 Thessalonians 1:1-7 Paul, and Silvanus, and Timotheus, unto the church of the Thessalonians in God our Father and the Lord Jesus Christ:  2 Grace unto you, and peace, from God our Father and the Lord Jesus Christ.  3 We are bound to thank God always for you, brethren, as it is meet, because that your faith groweth exceedingly, and the charity of every one of you all toward each other aboundeth;  4 So that we ourselves glory in you in the churches of God for your patience and faith in all your persecutions and tribulations that ye endure:</a:t>
            </a:r>
            <a:endParaRPr lang="en-US" sz="6000"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9FEDB-A2F7-DD05-1C0D-0F2D87ABC3D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352677C-F1B3-CBB3-2FBD-1C1B796F3804}"/>
              </a:ext>
            </a:extLst>
          </p:cNvPr>
          <p:cNvSpPr txBox="1"/>
          <p:nvPr/>
        </p:nvSpPr>
        <p:spPr>
          <a:xfrm>
            <a:off x="238125" y="180115"/>
            <a:ext cx="11696700" cy="6247864"/>
          </a:xfrm>
          <a:prstGeom prst="rect">
            <a:avLst/>
          </a:prstGeom>
          <a:noFill/>
        </p:spPr>
        <p:txBody>
          <a:bodyPr wrap="square">
            <a:spAutoFit/>
          </a:bodyPr>
          <a:lstStyle/>
          <a:p>
            <a:pPr algn="just">
              <a:defRPr sz="4800" b="1">
                <a:solidFill>
                  <a:srgbClr val="000000"/>
                </a:solidFill>
                <a:latin typeface="Georgia"/>
              </a:defRPr>
            </a:pPr>
            <a:r>
              <a:rPr lang="en-US" sz="4000" b="1"/>
              <a:t>2 Thessalonians 1:5-7 Which is a manifest token of the righteous judgment of God, that ye may be counted worthy of the kingdom of God, for which ye also suffer:  6 Seeing it is a righteous thing with God to recompense tribulation to them that trouble you;  7 And to you who are troubled rest with us, when the Lord Jesus shall be revealed from heaven with his mighty angels,</a:t>
            </a:r>
            <a:endParaRPr lang="en-US" sz="6600" b="1"/>
          </a:p>
        </p:txBody>
      </p:sp>
    </p:spTree>
    <p:extLst>
      <p:ext uri="{BB962C8B-B14F-4D97-AF65-F5344CB8AC3E}">
        <p14:creationId xmlns:p14="http://schemas.microsoft.com/office/powerpoint/2010/main" val="2839876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8999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8000" b="1" i="0" u="none" strike="noStrike" kern="1200" cap="none" spc="0" normalizeH="0" baseline="0" noProof="0">
                <a:ln>
                  <a:noFill/>
                </a:ln>
                <a:solidFill>
                  <a:prstClr val="black"/>
                </a:solidFill>
                <a:effectLst/>
                <a:uLnTx/>
                <a:uFillTx/>
                <a:latin typeface="Georgia"/>
                <a:ea typeface="+mn-ea"/>
                <a:cs typeface="+mn-cs"/>
              </a:rPr>
              <a:t>Rest With Us:</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8000" b="1" i="0" u="none" strike="noStrike" kern="1200" cap="none" spc="0" normalizeH="0" baseline="0" noProof="0">
                <a:ln>
                  <a:noFill/>
                </a:ln>
                <a:solidFill>
                  <a:prstClr val="black"/>
                </a:solidFill>
                <a:effectLst/>
                <a:uLnTx/>
                <a:uFillTx/>
                <a:latin typeface="Georgia"/>
                <a:ea typeface="+mn-ea"/>
                <a:cs typeface="+mn-cs"/>
              </a:rPr>
              <a:t>2 Thessalonians 1:1-7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80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3939540"/>
          </a:xfrm>
          <a:prstGeom prst="rect">
            <a:avLst/>
          </a:prstGeom>
          <a:noFill/>
        </p:spPr>
        <p:txBody>
          <a:bodyPr wrap="square">
            <a:spAutoFit/>
          </a:bodyPr>
          <a:lstStyle/>
          <a:p>
            <a:pPr algn="just">
              <a:defRPr sz="4800" b="1">
                <a:solidFill>
                  <a:srgbClr val="000000"/>
                </a:solidFill>
                <a:latin typeface="Georgia"/>
              </a:defRPr>
            </a:pPr>
            <a:r>
              <a:rPr lang="en-US" sz="5000" b="1"/>
              <a:t>2 Thessalonians 1:1  Paul, and Silvanus, and Timotheus, unto the church of the Thessalonians in God our Father and the Lord Jesus Christ: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3416320"/>
          </a:xfrm>
          <a:prstGeom prst="rect">
            <a:avLst/>
          </a:prstGeom>
          <a:noFill/>
        </p:spPr>
        <p:txBody>
          <a:bodyPr wrap="square">
            <a:spAutoFit/>
          </a:bodyPr>
          <a:lstStyle/>
          <a:p>
            <a:pPr lvl="0" algn="just">
              <a:defRPr sz="4800" b="1">
                <a:solidFill>
                  <a:srgbClr val="000000"/>
                </a:solidFill>
                <a:latin typeface="Georgia"/>
              </a:defRPr>
            </a:pPr>
            <a:r>
              <a:rPr lang="en-US" sz="5400" b="1"/>
              <a:t>2 Thessalonians 1:2  Grace unto you, and peace, from God our Father and the Lord Jesus Christ.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5909310"/>
          </a:xfrm>
          <a:prstGeom prst="rect">
            <a:avLst/>
          </a:prstGeom>
          <a:noFill/>
        </p:spPr>
        <p:txBody>
          <a:bodyPr wrap="square">
            <a:spAutoFit/>
          </a:bodyPr>
          <a:lstStyle/>
          <a:p>
            <a:pPr algn="just">
              <a:defRPr sz="4800" b="1">
                <a:solidFill>
                  <a:srgbClr val="000000"/>
                </a:solidFill>
                <a:latin typeface="Georgia"/>
              </a:defRPr>
            </a:pPr>
            <a:r>
              <a:rPr lang="en-US" sz="5400" b="1"/>
              <a:t>2 Thessalonians 1:3 We are bound to thank God always for you, brethren, as it is meet, because that your faith groweth exceedingly, and the charity of every one of you all toward each other aboundeth;</a:t>
            </a:r>
            <a:endParaRPr lang="en-US" sz="6000"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5632311"/>
          </a:xfrm>
          <a:prstGeom prst="rect">
            <a:avLst/>
          </a:prstGeom>
          <a:noFill/>
        </p:spPr>
        <p:txBody>
          <a:bodyPr wrap="square">
            <a:spAutoFit/>
          </a:bodyPr>
          <a:lstStyle/>
          <a:p>
            <a:pPr algn="just">
              <a:defRPr sz="4800" b="1">
                <a:solidFill>
                  <a:srgbClr val="000000"/>
                </a:solidFill>
                <a:latin typeface="Georgia"/>
              </a:defRPr>
            </a:pPr>
            <a:r>
              <a:rPr lang="en-US" sz="6000"/>
              <a:t>2 Thessalonians 1:4  So that we ourselves glory in you in the churches of God for your patience and faith in all your persecutions and tribulations that ye endure: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078313"/>
          </a:xfrm>
          <a:prstGeom prst="rect">
            <a:avLst/>
          </a:prstGeom>
          <a:noFill/>
        </p:spPr>
        <p:txBody>
          <a:bodyPr wrap="square">
            <a:spAutoFit/>
          </a:bodyPr>
          <a:lstStyle/>
          <a:p>
            <a:pPr algn="just">
              <a:defRPr sz="4800" b="1">
                <a:solidFill>
                  <a:srgbClr val="000000"/>
                </a:solidFill>
                <a:latin typeface="Georgia"/>
              </a:defRPr>
            </a:pPr>
            <a:r>
              <a:rPr lang="en-US" sz="5400"/>
              <a:t>2 Thessalonians 1:5  Which is a manifest token of the righteous judgment of God, that ye may be counted worthy of the kingdom of God, for which ye also suffer: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5777</TotalTime>
  <Words>500</Words>
  <Application>Microsoft Office PowerPoint</Application>
  <PresentationFormat>Custom</PresentationFormat>
  <Paragraphs>23</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30</cp:revision>
  <dcterms:created xsi:type="dcterms:W3CDTF">2013-01-27T09:14:16Z</dcterms:created>
  <dcterms:modified xsi:type="dcterms:W3CDTF">2025-12-22T22:06:47Z</dcterms:modified>
  <cp:category/>
</cp:coreProperties>
</file>