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10" r:id="rId4"/>
    <p:sldId id="273" r:id="rId5"/>
    <p:sldId id="309" r:id="rId6"/>
    <p:sldId id="311" r:id="rId7"/>
    <p:sldId id="312" r:id="rId8"/>
    <p:sldId id="313" r:id="rId9"/>
    <p:sldId id="314" r:id="rId10"/>
    <p:sldId id="315" r:id="rId11"/>
    <p:sldId id="316" r:id="rId12"/>
    <p:sldId id="317" r:id="rId13"/>
    <p:sldId id="318" r:id="rId14"/>
    <p:sldId id="319" r:id="rId15"/>
    <p:sldId id="320" r:id="rId16"/>
    <p:sldId id="321" r:id="rId17"/>
    <p:sldId id="322" r:id="rId18"/>
    <p:sldId id="323" r:id="rId19"/>
    <p:sldId id="324" r:id="rId20"/>
    <p:sldId id="325" r:id="rId21"/>
    <p:sldId id="326" r:id="rId22"/>
    <p:sldId id="327" r:id="rId23"/>
    <p:sldId id="328" r:id="rId24"/>
    <p:sldId id="329" r:id="rId25"/>
    <p:sldId id="330" r:id="rId26"/>
    <p:sldId id="331" r:id="rId27"/>
    <p:sldId id="332" r:id="rId28"/>
    <p:sldId id="333" r:id="rId29"/>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85" d="100"/>
          <a:sy n="85" d="100"/>
        </p:scale>
        <p:origin x="88" y="3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12/20/2025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12/20/2025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1 Thessalonians 1:1–5</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ED03A-AD69-BD18-4FD0-536EFDD1789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710807D-6E1B-3F69-216E-21CD907E9CC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Corinthians 3:16-17 Know ye not that ye are the temple of God, and that the Spirit of God dwelleth in you? 17 If any man defile the temple of God, him shall God destroy; for the temple of God is holy, which temple ye are.</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3199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A6675-2A78-3418-91A0-9797FCCE6C4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326B1EA-12A0-5CD1-8113-4581A4480CD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1:1 Paul, and Silvanus, and Timotheus, unto the church of the Thessalonians which is in God the Father and in the Lord Jesus Christ: Grace be unto you, and peace, from God our Father, and the Lord Jesus Christ.</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827236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43ABD-7612-01C6-2FB0-95EFF0C3AE6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4C52A9E-4B66-ED06-3610-8437E9B8D7F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1:2 We give thanks to God always for you all, making mention of you in our prayers;</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4094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D3FE8-EDB4-93C2-B0DD-A480496389F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DC872A-888A-03A1-83D2-FEDB17941F6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John 5:14-15 And this is the confidence that we have in him, that, if we ask any thing according to his will, he heareth us: 15 And if we know that he hear us, whatsoever we ask, we know that we have the petitions that we desired of him.</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3414277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9F4FD3-03B4-FBD6-810C-3516A224626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025F369-48AB-BC05-A535-ED9B7606EC5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Hebrews 4:16 Let us therefore come boldly unto the throne of grace, that we may obtain mercy, and find grace to help in time of need.</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524856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C5506-995D-20A0-C861-0D2BB9C08C1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04116C-55A5-27C6-2AC6-76AB81F307A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1:2 We give thanks to God always for you all, making mention of you in our prayers;</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53605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0D6DC-4597-874A-F0DC-36FAF04AC0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D83DC5F-2578-773E-315F-3DE855EDA9D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1:3 Remembering without ceasing your work of faith, and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labour</a:t>
            </a:r>
            <a:r>
              <a:rPr kumimoji="0" lang="en-US" sz="4800" b="1" i="0" u="none" strike="noStrike" kern="1200" cap="none" spc="0" normalizeH="0" baseline="0" noProof="0" dirty="0">
                <a:ln>
                  <a:noFill/>
                </a:ln>
                <a:solidFill>
                  <a:prstClr val="black"/>
                </a:solidFill>
                <a:effectLst/>
                <a:uLnTx/>
                <a:uFillTx/>
                <a:latin typeface="Georgia"/>
                <a:ea typeface="+mn-ea"/>
                <a:cs typeface="+mn-cs"/>
              </a:rPr>
              <a:t> of love, and patience of hope in our Lord Jesus Christ, in the sight of God and our Father;</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42296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CE747-04D8-FB8E-4F51-F7A9B1607B1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999121-3D53-0218-00DE-4A0DA45090B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Ephesians 2:10 For we are his workmanship, created in Christ Jesus unto good works, which God hath before ordained that we </a:t>
            </a:r>
            <a:r>
              <a:rPr kumimoji="0" lang="en-US" sz="4800" b="1" i="0" u="sng" strike="noStrike" kern="1200" cap="none" spc="0" normalizeH="0" baseline="0" noProof="0" dirty="0">
                <a:ln>
                  <a:noFill/>
                </a:ln>
                <a:solidFill>
                  <a:prstClr val="black"/>
                </a:solidFill>
                <a:effectLst/>
                <a:uLnTx/>
                <a:uFillTx/>
                <a:latin typeface="Georgia"/>
                <a:ea typeface="+mn-ea"/>
                <a:cs typeface="+mn-cs"/>
              </a:rPr>
              <a:t>should</a:t>
            </a:r>
            <a:r>
              <a:rPr kumimoji="0" lang="en-US" sz="4800" b="1" i="0" u="none" strike="noStrike" kern="1200" cap="none" spc="0" normalizeH="0" baseline="0" noProof="0" dirty="0">
                <a:ln>
                  <a:noFill/>
                </a:ln>
                <a:solidFill>
                  <a:prstClr val="black"/>
                </a:solidFill>
                <a:effectLst/>
                <a:uLnTx/>
                <a:uFillTx/>
                <a:latin typeface="Georgia"/>
                <a:ea typeface="+mn-ea"/>
                <a:cs typeface="+mn-cs"/>
              </a:rPr>
              <a:t> walk in them.</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3482411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02D447-1ACB-438C-F767-64FCEB94037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F6FA28-0FDB-2A7F-9C76-F798C0B6DD0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Ephesians 4:2-3 With all lowliness and meekness, with longsuffering, forbearing one another in love; 3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Endeavouring</a:t>
            </a:r>
            <a:r>
              <a:rPr kumimoji="0" lang="en-US" sz="4800" b="1" i="0" u="none" strike="noStrike" kern="1200" cap="none" spc="0" normalizeH="0" baseline="0" noProof="0" dirty="0">
                <a:ln>
                  <a:noFill/>
                </a:ln>
                <a:solidFill>
                  <a:prstClr val="black"/>
                </a:solidFill>
                <a:effectLst/>
                <a:uLnTx/>
                <a:uFillTx/>
                <a:latin typeface="Georgia"/>
                <a:ea typeface="+mn-ea"/>
                <a:cs typeface="+mn-cs"/>
              </a:rPr>
              <a:t> to keep the unity of the Spirit in the bond of peace. </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22738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607D0-9789-605B-8300-8236D880E62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F034423-5B6E-A513-49D0-5F73579F4AF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John 13:34-35 A new commandment I give unto you, That ye love one another; as I have loved you, that ye also love one another. 35 By this shall all men know that ye are my disciples, if ye have love one to another.</a:t>
            </a:r>
            <a:endParaRPr kumimoji="0"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60049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Georgia"/>
                <a:ea typeface="+mn-ea"/>
                <a:cs typeface="+mn-cs"/>
              </a:rPr>
              <a:t>1 Thessalonians 1:1-5   Paul, and Silvanus, and Timotheus, unto the church of the Thessalonians which is in God the Father and in the Lord Jesus Christ: Grace be unto you, and peace, from God our Father, and the Lord Jesus Christ.  2 We give thanks to God always for you all, making mention of you in our prayers;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CDA07-4CE9-706F-0B7C-50A1969EB17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6CEF511-93B1-BED5-EF4F-EC8F869E997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1 Thessalonians 1:3 Remembering without ceasing your work of faith, and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labour</a:t>
            </a:r>
            <a:r>
              <a:rPr kumimoji="0" lang="en-US" sz="4400" b="1" i="0" u="none" strike="noStrike" kern="1200" cap="none" spc="0" normalizeH="0" baseline="0" noProof="0" dirty="0">
                <a:ln>
                  <a:noFill/>
                </a:ln>
                <a:solidFill>
                  <a:prstClr val="black"/>
                </a:solidFill>
                <a:effectLst/>
                <a:uLnTx/>
                <a:uFillTx/>
                <a:latin typeface="Georgia"/>
                <a:ea typeface="+mn-ea"/>
                <a:cs typeface="+mn-cs"/>
              </a:rPr>
              <a:t> of love, and patience of hope in our Lord Jesus Christ, in the sight of God and our Father;</a:t>
            </a:r>
            <a:endParaRPr kumimoji="0" sz="44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297398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0B1EB-A324-030D-BFC9-BA6DF28947E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4E3708C-FACB-70D3-0E9B-981BF379EEF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1:4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Knowing, brethren beloved, your election of God.</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5814714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5904E-EBB5-29E1-5458-F8CF24DDABF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9F5FC9-8076-4325-28EA-2E09B8BEBBE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Peter 1:2 Elect according to the foreknowledge of God the Father, through sanctification of the Spirit, unto obedience and sprinkling of the blood of Jesus Christ…</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103317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9EFFB-96A9-3337-9297-B43E0D8BD4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2213BDE-1674-E9B4-D2B9-453C10F24C1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1:5 For our gospel came not unto you in word only, but also in power, and in the Holy Ghost, and in much assurance; as ye know what manner of men we were among you for your sake.</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023630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58432-1CF3-F270-C671-A626981D565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2A1AFA9-8ABE-D0B8-3998-B6783DEAD43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1:6 And ye became followers of us, and of the Lord, having received the word in much affliction, with joy of the Holy Ghost:</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475814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0F089-DC2A-EC20-0AD2-7C81D424591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A219EC9-221B-10C9-CF35-589793B4962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1:7 So that ye were ensamples to all that believe in Macedonia and Achaia.</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602836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E0845-44B5-CA73-FFBA-69DC79D063E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CD7CC00-C158-736B-C40E-A7487A6CE25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Romans 1:16 For I am not ashamed of the gospel of Christ: for </a:t>
            </a:r>
            <a:r>
              <a:rPr kumimoji="0" lang="en-US" sz="4800" b="1" i="0" u="sng" strike="noStrike" kern="1200" cap="none" spc="0" normalizeH="0" baseline="0" noProof="0" dirty="0">
                <a:ln>
                  <a:noFill/>
                </a:ln>
                <a:solidFill>
                  <a:prstClr val="black"/>
                </a:solidFill>
                <a:effectLst/>
                <a:uLnTx/>
                <a:uFillTx/>
                <a:latin typeface="Georgia"/>
                <a:ea typeface="+mn-ea"/>
                <a:cs typeface="+mn-cs"/>
              </a:rPr>
              <a:t>it is the power of God</a:t>
            </a:r>
            <a:r>
              <a:rPr kumimoji="0" lang="en-US" sz="4800" b="1" i="0" u="none" strike="noStrike" kern="1200" cap="none" spc="0" normalizeH="0" baseline="0" noProof="0" dirty="0">
                <a:ln>
                  <a:noFill/>
                </a:ln>
                <a:solidFill>
                  <a:prstClr val="black"/>
                </a:solidFill>
                <a:effectLst/>
                <a:uLnTx/>
                <a:uFillTx/>
                <a:latin typeface="Georgia"/>
                <a:ea typeface="+mn-ea"/>
                <a:cs typeface="+mn-cs"/>
              </a:rPr>
              <a:t> unto salvation to every one that believeth; to the Jew first, and also to the Greek.</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250312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DE040-9E38-351A-5E49-C2D23C16D3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64CD0E6-6642-F4E1-9D81-A79A8927704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Corinthians 2:4-5 And my speech and my preaching was not with enticing words of man's wisdom, but in demonstration of the </a:t>
            </a:r>
            <a:r>
              <a:rPr kumimoji="0" lang="en-US" sz="4800" b="1" i="0" u="sng" strike="noStrike" kern="1200" cap="none" spc="0" normalizeH="0" baseline="0" noProof="0" dirty="0">
                <a:ln>
                  <a:noFill/>
                </a:ln>
                <a:solidFill>
                  <a:prstClr val="black"/>
                </a:solidFill>
                <a:effectLst/>
                <a:uLnTx/>
                <a:uFillTx/>
                <a:latin typeface="Georgia"/>
                <a:ea typeface="+mn-ea"/>
                <a:cs typeface="+mn-cs"/>
              </a:rPr>
              <a:t>Spirit and of power</a:t>
            </a:r>
            <a:r>
              <a:rPr kumimoji="0" lang="en-US" sz="4800" b="1" i="0" u="none" strike="noStrike" kern="1200" cap="none" spc="0" normalizeH="0" baseline="0" noProof="0" dirty="0">
                <a:ln>
                  <a:noFill/>
                </a:ln>
                <a:solidFill>
                  <a:prstClr val="black"/>
                </a:solidFill>
                <a:effectLst/>
                <a:uLnTx/>
                <a:uFillTx/>
                <a:latin typeface="Georgia"/>
                <a:ea typeface="+mn-ea"/>
                <a:cs typeface="+mn-cs"/>
              </a:rPr>
              <a:t>: 5 That your faith should not stand in the wisdom of men, but in the </a:t>
            </a:r>
            <a:r>
              <a:rPr kumimoji="0" lang="en-US" sz="4800" b="1" i="0" u="sng" strike="noStrike" kern="1200" cap="none" spc="0" normalizeH="0" baseline="0" noProof="0" dirty="0">
                <a:ln>
                  <a:noFill/>
                </a:ln>
                <a:solidFill>
                  <a:prstClr val="black"/>
                </a:solidFill>
                <a:effectLst/>
                <a:uLnTx/>
                <a:uFillTx/>
                <a:latin typeface="Georgia"/>
                <a:ea typeface="+mn-ea"/>
                <a:cs typeface="+mn-cs"/>
              </a:rPr>
              <a:t>power of God</a:t>
            </a:r>
            <a:r>
              <a:rPr kumimoji="0" lang="en-US" sz="4800" b="1" i="0" u="none" strike="noStrike" kern="1200" cap="none" spc="0" normalizeH="0" baseline="0" noProof="0" dirty="0">
                <a:ln>
                  <a:noFill/>
                </a:ln>
                <a:solidFill>
                  <a:prstClr val="black"/>
                </a:solidFill>
                <a:effectLst/>
                <a:uLnTx/>
                <a:uFillTx/>
                <a:latin typeface="Georgia"/>
                <a:ea typeface="+mn-ea"/>
                <a:cs typeface="+mn-cs"/>
              </a:rPr>
              <a:t>.</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0719272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C6034-F3E4-99F4-D0AD-F5CE7142BA8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B10894-DF3F-C2C6-C3BB-D9820495D29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1:8 For from you sounded out the word of the Lord not only in Macedonia and Achaia, but also in every place your faith to God-ward is spread abroad; so that we need not to speak any thing.</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756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EC0A5E-FC7C-608E-16F3-2EA06085C5D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CE7B579-A3AC-41FE-A637-8A6884ECC1BF}"/>
              </a:ext>
            </a:extLst>
          </p:cNvPr>
          <p:cNvSpPr txBox="1"/>
          <p:nvPr/>
        </p:nvSpPr>
        <p:spPr>
          <a:xfrm>
            <a:off x="457200" y="274320"/>
            <a:ext cx="11277600" cy="6294260"/>
          </a:xfrm>
          <a:prstGeom prst="rect">
            <a:avLst/>
          </a:prstGeom>
          <a:noFill/>
        </p:spPr>
        <p:txBody>
          <a:bodyPr wrap="square" anchor="ctr"/>
          <a:lstStyle/>
          <a:p>
            <a:pPr lvl="0" algn="just">
              <a:defRPr/>
            </a:pPr>
            <a:r>
              <a:rPr lang="en-US" sz="3600" b="1" dirty="0">
                <a:solidFill>
                  <a:prstClr val="black"/>
                </a:solidFill>
                <a:latin typeface="Georgia"/>
              </a:rPr>
              <a:t>3 Remembering without ceasing your work of faith, and </a:t>
            </a:r>
            <a:r>
              <a:rPr lang="en-US" sz="3600" b="1" dirty="0" err="1">
                <a:solidFill>
                  <a:prstClr val="black"/>
                </a:solidFill>
                <a:latin typeface="Georgia"/>
              </a:rPr>
              <a:t>labour</a:t>
            </a:r>
            <a:r>
              <a:rPr lang="en-US" sz="3600" b="1" dirty="0">
                <a:solidFill>
                  <a:prstClr val="black"/>
                </a:solidFill>
                <a:latin typeface="Georgia"/>
              </a:rPr>
              <a:t> of love, and patience of hope in our Lord Jesus Christ, in the sight of God and our Father;  4 Knowing, brethren beloved, your election of God.  5 For our gospel came not unto you in word only, but also in power, and in the Holy Ghost, and in much assurance; as ye know what manner of men we were among you for your sake.</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96833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824429" y="2539904"/>
            <a:ext cx="10543142"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Our Gospel Came in Power: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1:1-5 Explained</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1:1 Paul, and Silvanus, and Timotheus, unto the church of the Thessalonians which is in God the Father and in the Lord Jesus Christ: Grace be unto you, and peace, from God our Father, and the Lord Jesus Christ.</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7F8451-E4AF-CDAB-715A-0FFD321DDCA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C880652-B981-9E95-916F-2C70B2D927D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Thessalonians 1:1 Paul, and Silvanus, and Timotheus, unto the church of the Thessalonians </a:t>
            </a:r>
            <a:r>
              <a:rPr kumimoji="0" lang="en-US" sz="4800" b="1" i="0" u="sng" strike="noStrike" kern="1200" cap="none" spc="0" normalizeH="0" baseline="0" noProof="0" dirty="0">
                <a:ln>
                  <a:noFill/>
                </a:ln>
                <a:solidFill>
                  <a:prstClr val="black"/>
                </a:solidFill>
                <a:effectLst/>
                <a:uLnTx/>
                <a:uFillTx/>
                <a:latin typeface="Georgia"/>
                <a:ea typeface="+mn-ea"/>
                <a:cs typeface="+mn-cs"/>
              </a:rPr>
              <a:t>which is in God the Father and in the Lord Jesus Christ: </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0218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E3595-DC02-7CD7-BCBA-52C22F8A3E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489E1CC-A318-195B-8C03-E01E7345CB3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Galatians 3:26-27 For ye are all the children of God by faith in Christ Jesus. 27 For as many of you as have been baptized into Christ have put on Christ.</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80904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E431F-5EB7-6C20-F341-029E9F825FB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D05DB6E-E779-E708-54D0-FF9B4EDFF95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Ephesians 1:13 In whom ye also trusted, after that ye heard the word of truth, the gospel of your salvation: in whom also after that ye believed, ye were sealed with that holy Spirit of promise,</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73176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C0D89-886F-2CCD-7E46-95035A9E664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2C9A8D2-3FF8-600E-D70E-1641A25CE91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John 17:20-21 Neither pray I for these alone, but for them also which shall believe on me through their word; 21 That they all may be one; as thou, Father, art in me, and I in thee, that they also may be one in us: that the world may believe that thou hast sent me.</a:t>
            </a:r>
            <a:endParaRPr kumimoji="0" sz="4800" b="1" i="0" u="sng"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53911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106541</TotalTime>
  <Words>1099</Words>
  <Application>Microsoft Office PowerPoint</Application>
  <PresentationFormat>Widescreen</PresentationFormat>
  <Paragraphs>34</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703</cp:revision>
  <cp:lastPrinted>2020-01-28T17:57:24Z</cp:lastPrinted>
  <dcterms:created xsi:type="dcterms:W3CDTF">2019-08-31T20:33:16Z</dcterms:created>
  <dcterms:modified xsi:type="dcterms:W3CDTF">2025-12-27T20:10:09Z</dcterms:modified>
</cp:coreProperties>
</file>