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89" r:id="rId4"/>
    <p:sldId id="2941" r:id="rId5"/>
    <p:sldId id="257" r:id="rId6"/>
    <p:sldId id="261" r:id="rId7"/>
    <p:sldId id="2966" r:id="rId8"/>
    <p:sldId id="2967" r:id="rId9"/>
    <p:sldId id="260" r:id="rId10"/>
    <p:sldId id="2985" r:id="rId11"/>
    <p:sldId id="2986" r:id="rId12"/>
    <p:sldId id="2987" r:id="rId13"/>
    <p:sldId id="2990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Colossians 1:1-8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Chris Sanders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Colossians 1:5  For the hope which is laid up for you in heaven, whereof ye heard before in the word of the truth of the gospel; 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BB35-708C-302E-7405-E740FA1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48D36-6C61-CACB-F0A6-BF629173D4CC}"/>
              </a:ext>
            </a:extLst>
          </p:cNvPr>
          <p:cNvSpPr txBox="1"/>
          <p:nvPr/>
        </p:nvSpPr>
        <p:spPr>
          <a:xfrm>
            <a:off x="457200" y="457200"/>
            <a:ext cx="112745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Colossians 1:6  Which is come unto you, as it is in all the world; and bringeth forth fruit, as it doth also in you, since the day ye heard of it, and knew the grace of God in truth:</a:t>
            </a:r>
          </a:p>
        </p:txBody>
      </p:sp>
    </p:spTree>
    <p:extLst>
      <p:ext uri="{BB962C8B-B14F-4D97-AF65-F5344CB8AC3E}">
        <p14:creationId xmlns:p14="http://schemas.microsoft.com/office/powerpoint/2010/main" val="107573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E29C1-F427-0C86-F385-38744DD1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DEABD3-9B75-AA5E-078D-2F368348621F}"/>
              </a:ext>
            </a:extLst>
          </p:cNvPr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Colossians 1:7  As ye also learned of Epaphras our dear fellowservant, who is for you a faithful minister of Christ;</a:t>
            </a:r>
          </a:p>
        </p:txBody>
      </p:sp>
    </p:spTree>
    <p:extLst>
      <p:ext uri="{BB962C8B-B14F-4D97-AF65-F5344CB8AC3E}">
        <p14:creationId xmlns:p14="http://schemas.microsoft.com/office/powerpoint/2010/main" val="3576987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4DBFB-62BB-A36C-7BB3-7099F526F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155D9A-4FD5-25E0-794D-3B50364D14B3}"/>
              </a:ext>
            </a:extLst>
          </p:cNvPr>
          <p:cNvSpPr txBox="1"/>
          <p:nvPr/>
        </p:nvSpPr>
        <p:spPr>
          <a:xfrm>
            <a:off x="457200" y="457200"/>
            <a:ext cx="1127455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Colossians 1:8  Who also declared unto us your love in the Spirit.</a:t>
            </a:r>
          </a:p>
        </p:txBody>
      </p:sp>
    </p:spTree>
    <p:extLst>
      <p:ext uri="{BB962C8B-B14F-4D97-AF65-F5344CB8AC3E}">
        <p14:creationId xmlns:p14="http://schemas.microsoft.com/office/powerpoint/2010/main" val="4128426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180115"/>
            <a:ext cx="116967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500" b="1"/>
              <a:t>Colossians 1:1-8  Paul, an apostle of Jesus Christ by the will of God, and Timotheus our brother,  2 To the saints and faithful brethren in Christ which are at Colosse: Grace be unto you, and peace, from God our Father and the Lord Jesus Christ.  3 We give thanks to God and the Father of our Lord Jesus Christ, praying always for you,  4 Since we heard of your faith in Christ Jesus, and of the love which ye have to all the saints,  5 For the hope which is laid up for you in heaven, whereof ye heard before in the word of the truth of the gospel;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24DD8-0FAE-1061-F0F5-9ADEBB164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8F4845-F897-F7B4-4439-B15E823DF52B}"/>
              </a:ext>
            </a:extLst>
          </p:cNvPr>
          <p:cNvSpPr txBox="1"/>
          <p:nvPr/>
        </p:nvSpPr>
        <p:spPr>
          <a:xfrm>
            <a:off x="238125" y="180115"/>
            <a:ext cx="11696700" cy="3862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Colossians 1:6-8  Which is come unto you, as it is in all the world; and bringeth forth fruit, as it doth also in you, since the day ye heard of it, and knew the grace of God in truth:  7 As ye also learned of Epaphras our dear fellowservant, who is for you a faithful minister of Christ;  8 Who also declared unto us your love in the Spirit.</a:t>
            </a:r>
          </a:p>
        </p:txBody>
      </p:sp>
    </p:spTree>
    <p:extLst>
      <p:ext uri="{BB962C8B-B14F-4D97-AF65-F5344CB8AC3E}">
        <p14:creationId xmlns:p14="http://schemas.microsoft.com/office/powerpoint/2010/main" val="192233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8999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The Gospel is Bearing Fruit: Colossians 1:1-8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000" b="1"/>
              <a:t>Colossians 2:1  For I would that ye knew what great conflict I have for you, and for them at Laodicea, and for as many as have not seen my face in the flesh;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Colossians 1:1  Paul, an apostle of Jesus Christ by the will of God, and Timotheus our brother,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Colossians 1:2  To the saints and faithful brethren in Christ which are at Colosse: Grace be unto you, and peace, from God our Father and the Lord Jesus Christ.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Colossians 1:3  We give thanks to God and the Father of our Lord Jesus Christ, praying always for you,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/>
              <a:t>Colossians 1:4  Since we heard of your faith in Christ Jesus, and of the love which ye have to all the saints,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5764</TotalTime>
  <Words>493</Words>
  <Application>Microsoft Office PowerPoint</Application>
  <PresentationFormat>Custom</PresentationFormat>
  <Paragraphs>17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29</cp:revision>
  <dcterms:created xsi:type="dcterms:W3CDTF">2013-01-27T09:14:16Z</dcterms:created>
  <dcterms:modified xsi:type="dcterms:W3CDTF">2025-12-15T20:15:02Z</dcterms:modified>
  <cp:category/>
</cp:coreProperties>
</file>