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89" r:id="rId4"/>
    <p:sldId id="2941" r:id="rId5"/>
    <p:sldId id="257" r:id="rId6"/>
    <p:sldId id="261" r:id="rId7"/>
    <p:sldId id="2966" r:id="rId8"/>
    <p:sldId id="2967" r:id="rId9"/>
    <p:sldId id="260" r:id="rId10"/>
    <p:sldId id="2985" r:id="rId11"/>
    <p:sldId id="2986" r:id="rId12"/>
    <p:sldId id="2987" r:id="rId1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Philippians 1:1-11</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3785652"/>
          </a:xfrm>
          <a:prstGeom prst="rect">
            <a:avLst/>
          </a:prstGeom>
          <a:noFill/>
        </p:spPr>
        <p:txBody>
          <a:bodyPr wrap="square">
            <a:spAutoFit/>
          </a:bodyPr>
          <a:lstStyle/>
          <a:p>
            <a:pPr algn="just">
              <a:defRPr sz="4800" b="1">
                <a:solidFill>
                  <a:srgbClr val="000000"/>
                </a:solidFill>
                <a:latin typeface="Georgia"/>
              </a:defRPr>
            </a:pPr>
            <a:r>
              <a:rPr lang="en-US" sz="6000"/>
              <a:t>Philippians 1:8  For God is my record, how greatly I long after you all in the bowels of Jesus Christ.</a:t>
            </a:r>
          </a:p>
        </p:txBody>
      </p:sp>
    </p:spTree>
    <p:extLst>
      <p:ext uri="{BB962C8B-B14F-4D97-AF65-F5344CB8AC3E}">
        <p14:creationId xmlns:p14="http://schemas.microsoft.com/office/powerpoint/2010/main" val="24896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483209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Philippians 1:9–10  And this I pray, that your love may abound yet more and more in knowledge and in all judgment; That ye may approve things that are excellent; that ye may be sincere and without offence till the day of Christ;</a:t>
            </a:r>
          </a:p>
        </p:txBody>
      </p:sp>
    </p:spTree>
    <p:extLst>
      <p:ext uri="{BB962C8B-B14F-4D97-AF65-F5344CB8AC3E}">
        <p14:creationId xmlns:p14="http://schemas.microsoft.com/office/powerpoint/2010/main" val="107573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457200" y="457200"/>
            <a:ext cx="11274552" cy="3046988"/>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Philippians 1:11  Being filled with the fruits of righteousness, which are by Jesus Christ, unto the glory and praise of God.</a:t>
            </a: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80115"/>
            <a:ext cx="11696700" cy="6555641"/>
          </a:xfrm>
          <a:prstGeom prst="rect">
            <a:avLst/>
          </a:prstGeom>
          <a:noFill/>
        </p:spPr>
        <p:txBody>
          <a:bodyPr wrap="square">
            <a:spAutoFit/>
          </a:bodyPr>
          <a:lstStyle/>
          <a:p>
            <a:pPr algn="just">
              <a:defRPr sz="4800" b="1">
                <a:solidFill>
                  <a:srgbClr val="000000"/>
                </a:solidFill>
                <a:latin typeface="Georgia"/>
              </a:defRPr>
            </a:pPr>
            <a:r>
              <a:rPr lang="en-US" sz="3500" b="1"/>
              <a:t>Philippians 1:1-11  Paul and Timotheus, the servants of Jesus Christ, to all the saints in Christ Jesus which are at Philippi, with the bishops and deacons:  2 Grace be unto you, and peace, from God our Father, and from the Lord Jesus Christ.  3 I thank my God upon every remembrance of you,  4 Always in every prayer of mine for you all making request with joy,  5 For your fellowship in the gospel from the first day until now;  6 Being confident of this very thing, that he which hath begun a good work in you will perform it until the day of Jesus Christ: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4189C-5DBD-7FA8-94F8-679CAD0D551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6294BE9-5B39-C432-DC92-768D2A5F35A7}"/>
              </a:ext>
            </a:extLst>
          </p:cNvPr>
          <p:cNvSpPr txBox="1"/>
          <p:nvPr/>
        </p:nvSpPr>
        <p:spPr>
          <a:xfrm>
            <a:off x="238125" y="180115"/>
            <a:ext cx="11696700"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300" b="1" i="0" u="none" strike="noStrike" kern="1200" cap="none" spc="0" normalizeH="0" baseline="0" noProof="0">
                <a:ln>
                  <a:noFill/>
                </a:ln>
                <a:solidFill>
                  <a:srgbClr val="000000"/>
                </a:solidFill>
                <a:effectLst/>
                <a:uLnTx/>
                <a:uFillTx/>
                <a:latin typeface="Georgia"/>
                <a:ea typeface="+mn-ea"/>
                <a:cs typeface="+mn-cs"/>
              </a:rPr>
              <a:t>Philippians 1:7-11  Even as it is meet for me to think this of you all, because I have you in my heart; inasmuch as both in my bonds, and in the defence and confirmation of the gospel, ye all are partakers of my grace.  8 For God is my record, how greatly I long after you all in the bowels of Jesus Christ.  9 And this I pray, that your love may abound yet more and more in knowledge and in all judgment;  10 That ye may approve things that are excellent; that ye may be sincere and without offence till the day of Christ;  11 Being filled with the fruits of righteousness, which are by Jesus Christ, unto the glory and praise of God.</a:t>
            </a:r>
          </a:p>
        </p:txBody>
      </p:sp>
    </p:spTree>
    <p:extLst>
      <p:ext uri="{BB962C8B-B14F-4D97-AF65-F5344CB8AC3E}">
        <p14:creationId xmlns:p14="http://schemas.microsoft.com/office/powerpoint/2010/main" val="2459092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8999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200" b="1" i="0" u="none" strike="noStrike" kern="1200" cap="none" spc="0" normalizeH="0" baseline="0" noProof="0">
                <a:ln>
                  <a:noFill/>
                </a:ln>
                <a:solidFill>
                  <a:prstClr val="black"/>
                </a:solidFill>
                <a:effectLst/>
                <a:uLnTx/>
                <a:uFillTx/>
                <a:latin typeface="Georgia"/>
                <a:ea typeface="+mn-ea"/>
                <a:cs typeface="+mn-cs"/>
              </a:rPr>
              <a:t>He Who Began a Good Work in You: Philippians 1:1-11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2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algn="just">
              <a:defRPr sz="4800" b="1">
                <a:solidFill>
                  <a:srgbClr val="000000"/>
                </a:solidFill>
                <a:latin typeface="Georgia"/>
              </a:defRPr>
            </a:pPr>
            <a:r>
              <a:rPr lang="en-US" sz="6000" b="1"/>
              <a:t>Philippians 1:1  Paul and Timotheus, the servants of Jesus Christ, to all the saints in Christ Jesus which are at Philippi, with the bishops and deacons: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3416320"/>
          </a:xfrm>
          <a:prstGeom prst="rect">
            <a:avLst/>
          </a:prstGeom>
          <a:noFill/>
        </p:spPr>
        <p:txBody>
          <a:bodyPr wrap="square">
            <a:spAutoFit/>
          </a:bodyPr>
          <a:lstStyle/>
          <a:p>
            <a:pPr lvl="0" algn="just">
              <a:defRPr sz="4800" b="1">
                <a:solidFill>
                  <a:srgbClr val="000000"/>
                </a:solidFill>
                <a:latin typeface="Georgia"/>
              </a:defRPr>
            </a:pPr>
            <a:r>
              <a:rPr lang="en-US" sz="5400" b="1"/>
              <a:t>Philippians 1:2  Grace be unto you, and peace, from God our Father, and from the Lord Jesus Christ.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5909310"/>
          </a:xfrm>
          <a:prstGeom prst="rect">
            <a:avLst/>
          </a:prstGeom>
          <a:noFill/>
        </p:spPr>
        <p:txBody>
          <a:bodyPr wrap="square">
            <a:spAutoFit/>
          </a:bodyPr>
          <a:lstStyle/>
          <a:p>
            <a:pPr algn="just">
              <a:defRPr sz="4800" b="1">
                <a:solidFill>
                  <a:srgbClr val="000000"/>
                </a:solidFill>
                <a:latin typeface="Georgia"/>
              </a:defRPr>
            </a:pPr>
            <a:r>
              <a:rPr lang="en-US" sz="5400" b="1"/>
              <a:t>Philippians 1:3–5  I thank my God upon every remembrance of you, Always in every prayer of mine for you all making request with joy, For your fellowship in the gospel from the first day until now;</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3785652"/>
          </a:xfrm>
          <a:prstGeom prst="rect">
            <a:avLst/>
          </a:prstGeom>
          <a:noFill/>
        </p:spPr>
        <p:txBody>
          <a:bodyPr wrap="square">
            <a:spAutoFit/>
          </a:bodyPr>
          <a:lstStyle/>
          <a:p>
            <a:pPr algn="just">
              <a:defRPr sz="4800" b="1">
                <a:solidFill>
                  <a:srgbClr val="000000"/>
                </a:solidFill>
                <a:latin typeface="Georgia"/>
              </a:defRPr>
            </a:pPr>
            <a:r>
              <a:rPr lang="en-US" sz="4800"/>
              <a:t>Philippians 1:6  Being confident of this very thing, that he which hath begun a good work in you will perform it until the day of Jesus Christ: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262979"/>
          </a:xfrm>
          <a:prstGeom prst="rect">
            <a:avLst/>
          </a:prstGeom>
          <a:noFill/>
        </p:spPr>
        <p:txBody>
          <a:bodyPr wrap="square">
            <a:spAutoFit/>
          </a:bodyPr>
          <a:lstStyle/>
          <a:p>
            <a:pPr algn="just">
              <a:defRPr sz="4800" b="1">
                <a:solidFill>
                  <a:srgbClr val="000000"/>
                </a:solidFill>
                <a:latin typeface="Georgia"/>
              </a:defRPr>
            </a:pPr>
            <a:r>
              <a:rPr lang="en-US" sz="4800"/>
              <a:t>Philippians 1:7  Even as it is meet for me to think this of you all, because I have you in my heart; inasmuch as both in my bonds, and in the defence and confirmation of the gospel, ye all are partakers of my grace.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5756</TotalTime>
  <Words>573</Words>
  <Application>Microsoft Office PowerPoint</Application>
  <PresentationFormat>Custom</PresentationFormat>
  <Paragraphs>16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29</cp:revision>
  <dcterms:created xsi:type="dcterms:W3CDTF">2013-01-27T09:14:16Z</dcterms:created>
  <dcterms:modified xsi:type="dcterms:W3CDTF">2025-12-15T20:02:23Z</dcterms:modified>
  <cp:category/>
</cp:coreProperties>
</file>