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1" r:id="rId3"/>
    <p:sldId id="409" r:id="rId4"/>
    <p:sldId id="273" r:id="rId5"/>
    <p:sldId id="309" r:id="rId6"/>
    <p:sldId id="410" r:id="rId7"/>
    <p:sldId id="411" r:id="rId8"/>
    <p:sldId id="412" r:id="rId9"/>
    <p:sldId id="413" r:id="rId10"/>
    <p:sldId id="414" r:id="rId11"/>
    <p:sldId id="415" r:id="rId12"/>
    <p:sldId id="416" r:id="rId13"/>
    <p:sldId id="417" r:id="rId14"/>
    <p:sldId id="418" r:id="rId15"/>
    <p:sldId id="419" r:id="rId16"/>
    <p:sldId id="420" r:id="rId17"/>
    <p:sldId id="421" r:id="rId18"/>
    <p:sldId id="422" r:id="rId19"/>
    <p:sldId id="423" r:id="rId20"/>
    <p:sldId id="424" r:id="rId21"/>
    <p:sldId id="425" r:id="rId22"/>
    <p:sldId id="426" r:id="rId23"/>
    <p:sldId id="427" r:id="rId24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DB9"/>
    <a:srgbClr val="99FF33"/>
    <a:srgbClr val="FF99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53" autoAdjust="0"/>
    <p:restoredTop sz="94660"/>
  </p:normalViewPr>
  <p:slideViewPr>
    <p:cSldViewPr snapToGrid="0">
      <p:cViewPr varScale="1">
        <p:scale>
          <a:sx n="85" d="100"/>
          <a:sy n="85" d="100"/>
        </p:scale>
        <p:origin x="88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127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541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60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783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164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812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664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585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962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896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284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CB30F-22F0-4C62-BDD3-2949EA4DFCF9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3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B235376-FD3D-4538-CBE5-38F0BCF0CCD7}"/>
              </a:ext>
            </a:extLst>
          </p:cNvPr>
          <p:cNvSpPr txBox="1"/>
          <p:nvPr/>
        </p:nvSpPr>
        <p:spPr>
          <a:xfrm>
            <a:off x="374469" y="2131420"/>
            <a:ext cx="11360331" cy="2344786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Ephesians 1:1–6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Sunday School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dirty="0">
                <a:solidFill>
                  <a:prstClr val="black"/>
                </a:solidFill>
                <a:latin typeface="Georgia"/>
              </a:rPr>
              <a:t>Nathan Holmes</a:t>
            </a:r>
            <a:endParaRPr kumimoji="0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F9E7204-8E69-908C-D2CF-17B9C7B5AD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9664" y="341814"/>
            <a:ext cx="4432672" cy="110816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FCE3D8E-3795-99F4-E100-F4BC1B0583BD}"/>
              </a:ext>
            </a:extLst>
          </p:cNvPr>
          <p:cNvSpPr txBox="1"/>
          <p:nvPr/>
        </p:nvSpPr>
        <p:spPr>
          <a:xfrm>
            <a:off x="0" y="6361529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7526387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215BA2-362B-8AB2-2B30-4864ED6C41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D3A97F-9896-32EF-E8B1-82BDD9C567B5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Ephesians 1:4 According as he hath chosen us in him before the foundation of the world, </a:t>
            </a:r>
            <a:r>
              <a:rPr kumimoji="0" lang="en-US" sz="4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that we should be holy and without blame before him in love:</a:t>
            </a:r>
            <a:endParaRPr kumimoji="0" sz="48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00129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E92A8B-0107-8C8D-5476-5E0AF2BD6A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A258BA5-029E-006A-4F3A-2C22A555D288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2 Corinthians 5:21 For he hath made him to be sin for us, who knew no sin; that we might be made the righteousness of God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in him.</a:t>
            </a:r>
            <a:endParaRPr kumimoji="0" sz="48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36959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2732F-79BC-A4DB-1766-F73E56F990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8CD973A-57C3-E3BD-7A17-82DB652A50C8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Ephesians 1:5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Having predestinated us unto the adoption of children by Jesus Christ to himself, according to the good pleasure of his will,</a:t>
            </a:r>
            <a:endParaRPr kumimoji="0" sz="48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96602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490079-52F4-A087-B448-3DE7010BAB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5054535-C299-8EC6-6BF1-537BC34D5CB2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1 Timothy 2:3-4 For this is good and acceptable in the sight of God our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Saviour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; 4 Who will have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all men to be saved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, and to come unto the knowledge of the truth.</a:t>
            </a:r>
            <a:endParaRPr kumimoji="0" sz="48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28043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EAA129-27CF-C6EB-2297-91F60077C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D1C1BF4-FDB4-A723-53F4-E4711843DC85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"That </a:t>
            </a:r>
            <a:r>
              <a:rPr kumimoji="0" lang="en-US" sz="4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whosoever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 believeth in him should not perish" - John 3:15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"For </a:t>
            </a:r>
            <a:r>
              <a:rPr kumimoji="0" lang="en-US" sz="4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whosoever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 shall call upon the name of the Lord shall be saved."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- Romans 10:13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400" b="1" dirty="0">
              <a:solidFill>
                <a:prstClr val="black"/>
              </a:solidFill>
              <a:latin typeface="Georgia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"And </a:t>
            </a:r>
            <a:r>
              <a:rPr kumimoji="0" lang="en-US" sz="4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whosoever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 will, let him take the water of life freely." - Revelation 22:17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44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60945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B76DCC-1D5A-9ADB-516B-1F135B4BB5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1D660C1-E72E-89E2-4F7D-6DB7D0F22947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1 John 2:2 And he is the propitiation for our sins: and not for ours only, but also for the sins </a:t>
            </a:r>
            <a:r>
              <a:rPr kumimoji="0" lang="en-US" sz="4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of the whole world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.</a:t>
            </a:r>
            <a:endParaRPr kumimoji="0" sz="44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57051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4B9F1-E7D4-F88D-5048-6858AA5341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89ADBCF-35FF-E24F-CFE3-B2DC751D0C4F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Romans 5:18 Therefore as by the offence of one judgment came upon all men to condemnation; even so by the righteousness of one the </a:t>
            </a:r>
            <a:r>
              <a:rPr kumimoji="0" lang="en-US" sz="4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free gift came upon all men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 unto justification of life.</a:t>
            </a:r>
            <a:endParaRPr kumimoji="0" sz="44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95911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3881AF-7F89-6AE4-2B62-402DA6F3C4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6C4F9E7-9A82-708B-23AA-2E2B7A1EE48B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Ephesians 1:5 Having predestinated us unto the adoption of children by Jesus Christ to himself, according to the good pleasure of his will,</a:t>
            </a:r>
            <a:endParaRPr kumimoji="0" sz="44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20213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23AA69-812D-5E5F-8D0E-82AFBB56F6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C9AE2BC-A496-99A0-288C-0B078A518E80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Galatians 3:26 For ye are all the children of God by faith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in Christ Jesus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.</a:t>
            </a:r>
            <a:endParaRPr kumimoji="0" sz="44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4606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5A0BDE-98FE-8A5A-C05B-D85E50FB19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ED1FBE5-D7D0-A6FA-0F91-49327707108C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John 1:12 But as many as received him, to them gave he power to become the sons of God, even to them that believe </a:t>
            </a:r>
            <a:r>
              <a:rPr kumimoji="0" lang="en-US" sz="4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on his nam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e:</a:t>
            </a:r>
            <a:endParaRPr kumimoji="0" sz="44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7186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5C5F41-0982-5A65-5AD7-4644DC9956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C3F895-9B5F-81ED-8A4A-3629C6A221C4}"/>
              </a:ext>
            </a:extLst>
          </p:cNvPr>
          <p:cNvSpPr txBox="1"/>
          <p:nvPr/>
        </p:nvSpPr>
        <p:spPr>
          <a:xfrm>
            <a:off x="457200" y="274320"/>
            <a:ext cx="11277600" cy="629426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Ephesians 1:1-6   Paul, an apostle of Jesus Christ by the will of God, to the saints which are at Ephesus, and to the faithful in Christ Jesus:  2 Grace be to you, and peace, from God our Father, and from the Lord Jesus Christ.  3 Blessed be the God and Father of our Lord Jesus Christ, who hath blessed us with all spiritual blessings in heavenly places in Christ:</a:t>
            </a:r>
            <a:endParaRPr kumimoji="0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45494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94661F-294F-5DAE-4D87-00C5201515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D2412C-6228-5069-88FF-AE6F70532FF6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1 John 5:11 And this is the record, that God hath given to us eternal life, and this life </a:t>
            </a:r>
            <a:r>
              <a:rPr kumimoji="0" lang="en-US" sz="4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is in his Son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.</a:t>
            </a:r>
            <a:endParaRPr kumimoji="0" sz="44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29749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5CCE42-CA80-5150-F2AF-29F90847CC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FC3C8EB-D13F-A172-64CD-8E719DEB6791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2 Corinthians 5:17 Therefore </a:t>
            </a:r>
            <a:r>
              <a:rPr kumimoji="0" lang="en-US" sz="4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if any man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 be </a:t>
            </a:r>
            <a:r>
              <a:rPr kumimoji="0" lang="en-US" sz="4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in Christ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, he is a new creature: old things are passed away; behold, all things are become new.</a:t>
            </a:r>
            <a:endParaRPr kumimoji="0" sz="44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22723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191B38-3D18-9CA5-80A1-4D911ABA12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3E869F5-7996-6678-13FD-A4234DE45A93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Ephesians 1:5 Having predestinated us unto the adoption of children by Jesus Christ to himself, </a:t>
            </a:r>
            <a:r>
              <a:rPr kumimoji="0" lang="en-US" sz="4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according to the good pleasure of his will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,</a:t>
            </a:r>
            <a:endParaRPr kumimoji="0" sz="44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10355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58FB88-A64F-5FFE-5389-EB19236AAD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013B4D6-454A-A94D-F801-176C8F452963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Ephesians 1:6 To the praise of the glory of his grace, wherein he hath made us accepted </a:t>
            </a:r>
            <a:r>
              <a:rPr kumimoji="0" lang="en-US" sz="4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in the beloved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.</a:t>
            </a:r>
            <a:endParaRPr kumimoji="0" sz="44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0065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9C9638-17AB-F52B-7F58-C443C450EE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CF2D0BB-BF42-AB11-F48C-1A94CFAEDC09}"/>
              </a:ext>
            </a:extLst>
          </p:cNvPr>
          <p:cNvSpPr txBox="1"/>
          <p:nvPr/>
        </p:nvSpPr>
        <p:spPr>
          <a:xfrm>
            <a:off x="457200" y="274320"/>
            <a:ext cx="11277600" cy="6294260"/>
          </a:xfrm>
          <a:prstGeom prst="rect">
            <a:avLst/>
          </a:prstGeom>
          <a:noFill/>
        </p:spPr>
        <p:txBody>
          <a:bodyPr wrap="square" anchor="ctr"/>
          <a:lstStyle/>
          <a:p>
            <a:pPr lvl="0" algn="just">
              <a:defRPr/>
            </a:pPr>
            <a:r>
              <a:rPr lang="en-US" sz="3600" b="1" dirty="0">
                <a:solidFill>
                  <a:prstClr val="black"/>
                </a:solidFill>
                <a:latin typeface="Georgia"/>
              </a:rPr>
              <a:t>4 According as he hath chosen us in him before the foundation of the world, that we should be holy and without blame before him in love:  5 Having predestinated us unto the adoption of children by Jesus Christ to himself, according to the good pleasure of his will,  6 To the praise of the glory of his grace, wherein he hath made us accepted in the beloved.</a:t>
            </a:r>
            <a:endParaRPr kumimoji="0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1415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4E0C92-A91C-32ED-6D7E-00061E2A5D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8DB935D-D854-3B04-2043-5E98EE071379}"/>
              </a:ext>
            </a:extLst>
          </p:cNvPr>
          <p:cNvSpPr txBox="1"/>
          <p:nvPr/>
        </p:nvSpPr>
        <p:spPr>
          <a:xfrm>
            <a:off x="824429" y="2187635"/>
            <a:ext cx="10543142" cy="1925764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Chosen Before the Foundation of the World: 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Ephesians 1:1-6 Explained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6ABB784-B782-D9B1-B6E6-E0F2336997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9664" y="341814"/>
            <a:ext cx="4432672" cy="110816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F287353-190E-9CB9-DBF1-C4F146153798}"/>
              </a:ext>
            </a:extLst>
          </p:cNvPr>
          <p:cNvSpPr txBox="1"/>
          <p:nvPr/>
        </p:nvSpPr>
        <p:spPr>
          <a:xfrm>
            <a:off x="0" y="6361529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Church |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1377 S. 20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KY |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1440016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C8A8BC-0F59-C188-E275-60A9C607A3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FED03DD-A78A-139A-2E9A-AABC8071F172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Ephesians 1:1 Paul, an apostle of Jesus Christ by the will of God, to the saints which are at Ephesus, and to the faithful in Christ Jesus:</a:t>
            </a:r>
            <a:endParaRPr kumimoji="0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6176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FBDA9F-6E66-3628-1451-CBE1461608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68A541F-E48B-EFA3-015B-344D47A13211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Ephesians 1:2 Grace be to you, and peace, from God our Father, and from the Lord Jesus Christ.</a:t>
            </a:r>
            <a:endParaRPr kumimoji="0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0373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1009B5-1FC4-09B5-8CFE-9677582095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7791AE8-412A-C9A2-55BC-1B0EC54575CB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Ephesians 1:3 Blessed be the God and Father of our Lord Jesus Christ, who hath blessed us with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all spiritual blessings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 in heavenly places in Christ:</a:t>
            </a:r>
            <a:endParaRPr kumimoji="0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79973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06E6D4-2FBF-B75E-0440-1F7C39EEC2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267C20C-D3B8-8C72-2CFA-52E7E8B2B805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Psalm 103:1-2 Bless the LORD, O my soul: and all that is within me, bless his holy name.  2 Bless the LORD, O my soul, and forget not </a:t>
            </a:r>
            <a:r>
              <a:rPr kumimoji="0" lang="en-US" sz="4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all his benefits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:</a:t>
            </a:r>
            <a:endParaRPr kumimoji="0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9553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298FA9-C9A8-9822-5095-476FB426DB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3F3BD44-AF49-0997-789B-198D1BF926F0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Ephesians 1:4 According as he hath chosen us in him before the foundation of the world…</a:t>
            </a:r>
            <a:endParaRPr kumimoji="0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4505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96335</TotalTime>
  <Words>752</Words>
  <Application>Microsoft Office PowerPoint</Application>
  <PresentationFormat>Widescreen</PresentationFormat>
  <Paragraphs>37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joshwlc</dc:creator>
  <cp:lastModifiedBy>Nathan Holmes</cp:lastModifiedBy>
  <cp:revision>697</cp:revision>
  <cp:lastPrinted>2020-01-28T17:57:24Z</cp:lastPrinted>
  <dcterms:created xsi:type="dcterms:W3CDTF">2019-08-31T20:33:16Z</dcterms:created>
  <dcterms:modified xsi:type="dcterms:W3CDTF">2025-12-20T17:45:35Z</dcterms:modified>
</cp:coreProperties>
</file>