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940" r:id="rId2"/>
    <p:sldId id="256" r:id="rId3"/>
    <p:sldId id="2941" r:id="rId4"/>
    <p:sldId id="257" r:id="rId5"/>
    <p:sldId id="261" r:id="rId6"/>
    <p:sldId id="2966" r:id="rId7"/>
    <p:sldId id="2967" r:id="rId8"/>
    <p:sldId id="260" r:id="rId9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0" d="100"/>
          <a:sy n="100" d="100"/>
        </p:scale>
        <p:origin x="87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AEA997-8271-9A5B-CAFD-C662E4F6F2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FE93116-A72A-7535-F4EE-68F9D1F9A832}"/>
              </a:ext>
            </a:extLst>
          </p:cNvPr>
          <p:cNvSpPr txBox="1"/>
          <p:nvPr/>
        </p:nvSpPr>
        <p:spPr>
          <a:xfrm>
            <a:off x="374371" y="2131757"/>
            <a:ext cx="11357373" cy="2979735"/>
          </a:xfrm>
          <a:prstGeom prst="rect">
            <a:avLst/>
          </a:prstGeom>
          <a:noFill/>
        </p:spPr>
        <p:txBody>
          <a:bodyPr wrap="square"/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598" b="1">
                <a:solidFill>
                  <a:prstClr val="black"/>
                </a:solidFill>
                <a:latin typeface="Georgia"/>
              </a:rPr>
              <a:t>Galatians 1:1-5</a:t>
            </a:r>
            <a:endParaRPr kumimoji="0" lang="en-US" sz="6598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598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Reading by</a:t>
            </a:r>
          </a:p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598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Gary Tapp</a:t>
            </a:r>
            <a:endParaRPr kumimoji="0" lang="en-US" sz="4799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AE3FE48-EF3F-467A-153E-FCAB923BD1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8653" y="342618"/>
            <a:ext cx="4431518" cy="110787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B99D9AF-7B4E-23A7-8C62-40213E6C1DBB}"/>
              </a:ext>
            </a:extLst>
          </p:cNvPr>
          <p:cNvSpPr txBox="1"/>
          <p:nvPr/>
        </p:nvSpPr>
        <p:spPr>
          <a:xfrm>
            <a:off x="-1" y="6360765"/>
            <a:ext cx="12188825" cy="4000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99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True Words Baptist Church | 1377 S. 20</a:t>
            </a:r>
            <a:r>
              <a:rPr kumimoji="0" lang="en-US" sz="1999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th</a:t>
            </a:r>
            <a:r>
              <a:rPr kumimoji="0" lang="en-US" sz="1999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 St. Louisville, KY | TrueWordsBaptist.org</a:t>
            </a:r>
          </a:p>
        </p:txBody>
      </p:sp>
    </p:spTree>
    <p:extLst>
      <p:ext uri="{BB962C8B-B14F-4D97-AF65-F5344CB8AC3E}">
        <p14:creationId xmlns:p14="http://schemas.microsoft.com/office/powerpoint/2010/main" val="21702563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8125" y="180115"/>
            <a:ext cx="11696700" cy="63555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lang="en-US" sz="3700" b="1"/>
              <a:t>Galatians 1:1-5  Paul, an apostle, (not of men, neither by man, but by Jesus Christ, and God the Father, who raised him from the dead;)  2 And all the brethren which are with me, unto the churches of Galatia:  3 Grace be to you and peace from God the Father, and from our Lord Jesus Christ,  4 Who gave himself for our sins, that he might deliver us from this present evil world, according to the will of God and our Father:  5 To whom be glory for ever and ever. Amen.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AEA997-8271-9A5B-CAFD-C662E4F6F2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FE93116-A72A-7535-F4EE-68F9D1F9A832}"/>
              </a:ext>
            </a:extLst>
          </p:cNvPr>
          <p:cNvSpPr txBox="1"/>
          <p:nvPr/>
        </p:nvSpPr>
        <p:spPr>
          <a:xfrm>
            <a:off x="415724" y="1789999"/>
            <a:ext cx="11357373" cy="4021202"/>
          </a:xfrm>
          <a:prstGeom prst="rect">
            <a:avLst/>
          </a:prstGeom>
          <a:noFill/>
        </p:spPr>
        <p:txBody>
          <a:bodyPr wrap="square"/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Grace &amp; Peace From God: Galatians 1:1-5 Explained</a:t>
            </a:r>
          </a:p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62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62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AE3FE48-EF3F-467A-153E-FCAB923BD1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8653" y="342618"/>
            <a:ext cx="4431518" cy="110787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B99D9AF-7B4E-23A7-8C62-40213E6C1DBB}"/>
              </a:ext>
            </a:extLst>
          </p:cNvPr>
          <p:cNvSpPr txBox="1"/>
          <p:nvPr/>
        </p:nvSpPr>
        <p:spPr>
          <a:xfrm>
            <a:off x="-1" y="6360765"/>
            <a:ext cx="12188825" cy="4000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99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True Words Baptist Church | 1377 S. 20</a:t>
            </a:r>
            <a:r>
              <a:rPr kumimoji="0" lang="en-US" sz="1999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th</a:t>
            </a:r>
            <a:r>
              <a:rPr kumimoji="0" lang="en-US" sz="1999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 St. Louisville, KY | TrueWordsBaptist.org</a:t>
            </a:r>
          </a:p>
        </p:txBody>
      </p:sp>
    </p:spTree>
    <p:extLst>
      <p:ext uri="{BB962C8B-B14F-4D97-AF65-F5344CB8AC3E}">
        <p14:creationId xmlns:p14="http://schemas.microsoft.com/office/powerpoint/2010/main" val="4905335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457200"/>
            <a:ext cx="11274552" cy="58169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lang="en-US" sz="6200" b="1"/>
              <a:t>Galatians 1:1  Paul, an apostle, (not of men, neither by man, but by Jesus Christ, and God the Father, who raised him from the dead;)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457200"/>
            <a:ext cx="11274552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lang="en-US" sz="6600" b="1"/>
              <a:t>Galatians 1:2  And all the brethren which are with me, unto the churches of Galatia: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18654"/>
            <a:ext cx="11274552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lang="en-US" sz="6000" b="1"/>
              <a:t>Galatians 1:3  Grace be to you and peace from God the Father, and from our Lord Jesus Christ,</a:t>
            </a:r>
            <a:endParaRPr lang="en-US" sz="6600" b="1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42900"/>
            <a:ext cx="11274552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lang="en-US" sz="6600"/>
              <a:t>Galatians 1:4  Who gave himself for our sins, that he might deliver us from this present evil world, according to the will of God and our Father: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457200"/>
            <a:ext cx="11274552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lang="en-US" sz="6000" b="1"/>
              <a:t>Galatians 1:5  To whom be glory for ever and ever. Amen.</a:t>
            </a:r>
            <a:endParaRPr lang="en-US" sz="60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5755</TotalTime>
  <Words>273</Words>
  <Application>Microsoft Office PowerPoint</Application>
  <PresentationFormat>Custom</PresentationFormat>
  <Paragraphs>12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Josh Tapp</dc:creator>
  <cp:keywords/>
  <dc:description>generated using python-pptx</dc:description>
  <cp:lastModifiedBy>Joshua Tapp</cp:lastModifiedBy>
  <cp:revision>29</cp:revision>
  <dcterms:created xsi:type="dcterms:W3CDTF">2013-01-27T09:14:16Z</dcterms:created>
  <dcterms:modified xsi:type="dcterms:W3CDTF">2025-12-15T19:57:40Z</dcterms:modified>
  <cp:category/>
</cp:coreProperties>
</file>