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88" r:id="rId4"/>
    <p:sldId id="2941" r:id="rId5"/>
    <p:sldId id="257" r:id="rId6"/>
    <p:sldId id="261" r:id="rId7"/>
    <p:sldId id="2966" r:id="rId8"/>
    <p:sldId id="2967" r:id="rId9"/>
    <p:sldId id="260" r:id="rId10"/>
    <p:sldId id="2985" r:id="rId11"/>
    <p:sldId id="2986" r:id="rId12"/>
    <p:sldId id="2987" r:id="rId13"/>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0" d="100"/>
          <a:sy n="100" d="100"/>
        </p:scale>
        <p:origin x="87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lang="en-US" sz="6598" b="1">
                <a:solidFill>
                  <a:prstClr val="black"/>
                </a:solidFill>
                <a:latin typeface="Georgia"/>
              </a:rPr>
              <a:t>2 Corinthians 1:1-7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Reading by</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Chris Sanders</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8AAA4-8CCE-E325-7F5C-AF1D7CBCD5C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E9E6D5C-6F68-4ECC-F9F8-1F4CF28DD76B}"/>
              </a:ext>
            </a:extLst>
          </p:cNvPr>
          <p:cNvSpPr txBox="1"/>
          <p:nvPr/>
        </p:nvSpPr>
        <p:spPr>
          <a:xfrm>
            <a:off x="457200" y="457200"/>
            <a:ext cx="11274552" cy="3785652"/>
          </a:xfrm>
          <a:prstGeom prst="rect">
            <a:avLst/>
          </a:prstGeom>
          <a:noFill/>
        </p:spPr>
        <p:txBody>
          <a:bodyPr wrap="square">
            <a:spAutoFit/>
          </a:bodyPr>
          <a:lstStyle/>
          <a:p>
            <a:pPr algn="just">
              <a:defRPr sz="4800" b="1">
                <a:solidFill>
                  <a:srgbClr val="000000"/>
                </a:solidFill>
                <a:latin typeface="Georgia"/>
              </a:defRPr>
            </a:pPr>
            <a:r>
              <a:rPr lang="en-US" sz="6000"/>
              <a:t>2 Corinthians 1:5  For as the sufferings of Christ abound in us, so our consolation also aboundeth by Christ.</a:t>
            </a:r>
          </a:p>
        </p:txBody>
      </p:sp>
    </p:spTree>
    <p:extLst>
      <p:ext uri="{BB962C8B-B14F-4D97-AF65-F5344CB8AC3E}">
        <p14:creationId xmlns:p14="http://schemas.microsoft.com/office/powerpoint/2010/main" val="24896556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77BB35-708C-302E-7405-E740FA13BD1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C248D36-6C61-CACB-F0A6-BF629173D4CC}"/>
              </a:ext>
            </a:extLst>
          </p:cNvPr>
          <p:cNvSpPr txBox="1"/>
          <p:nvPr/>
        </p:nvSpPr>
        <p:spPr>
          <a:xfrm>
            <a:off x="457200" y="457200"/>
            <a:ext cx="11274552" cy="4832092"/>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4400" b="1" i="0" u="none" strike="noStrike" kern="1200" cap="none" spc="0" normalizeH="0" baseline="0" noProof="0">
                <a:ln>
                  <a:noFill/>
                </a:ln>
                <a:solidFill>
                  <a:srgbClr val="000000"/>
                </a:solidFill>
                <a:effectLst/>
                <a:uLnTx/>
                <a:uFillTx/>
                <a:latin typeface="Georgia"/>
                <a:ea typeface="+mn-ea"/>
                <a:cs typeface="+mn-cs"/>
              </a:rPr>
              <a:t>2 Corinthians 1:6  And whether we be afflicted, it is for your consolation and salvation, which is effectual in the enduring of the same sufferings which we also suffer: or whether we be comforted, it is for your consolation and salvation.</a:t>
            </a:r>
          </a:p>
        </p:txBody>
      </p:sp>
    </p:spTree>
    <p:extLst>
      <p:ext uri="{BB962C8B-B14F-4D97-AF65-F5344CB8AC3E}">
        <p14:creationId xmlns:p14="http://schemas.microsoft.com/office/powerpoint/2010/main" val="1075733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E29C1-F427-0C86-F385-38744DD1B70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9BDEABD3-9B75-AA5E-078D-2F368348621F}"/>
              </a:ext>
            </a:extLst>
          </p:cNvPr>
          <p:cNvSpPr txBox="1"/>
          <p:nvPr/>
        </p:nvSpPr>
        <p:spPr>
          <a:xfrm>
            <a:off x="457200" y="457200"/>
            <a:ext cx="11274552" cy="5632311"/>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sz="4800" b="1">
                <a:solidFill>
                  <a:srgbClr val="000000"/>
                </a:solidFill>
                <a:latin typeface="Georgia"/>
              </a:defRPr>
            </a:pPr>
            <a:r>
              <a:rPr kumimoji="0" lang="en-US" sz="6000" b="1" i="0" u="none" strike="noStrike" kern="1200" cap="none" spc="0" normalizeH="0" baseline="0" noProof="0">
                <a:ln>
                  <a:noFill/>
                </a:ln>
                <a:solidFill>
                  <a:srgbClr val="000000"/>
                </a:solidFill>
                <a:effectLst/>
                <a:uLnTx/>
                <a:uFillTx/>
                <a:latin typeface="Georgia"/>
                <a:ea typeface="+mn-ea"/>
                <a:cs typeface="+mn-cs"/>
              </a:rPr>
              <a:t>2 Corinthians 1:7  And our hope of you is stedfast, knowing, that as ye are partakers of the sufferings, so shall ye be also of the consolation.</a:t>
            </a:r>
          </a:p>
        </p:txBody>
      </p:sp>
    </p:spTree>
    <p:extLst>
      <p:ext uri="{BB962C8B-B14F-4D97-AF65-F5344CB8AC3E}">
        <p14:creationId xmlns:p14="http://schemas.microsoft.com/office/powerpoint/2010/main" val="35769872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8125" y="180115"/>
            <a:ext cx="11696700" cy="6555641"/>
          </a:xfrm>
          <a:prstGeom prst="rect">
            <a:avLst/>
          </a:prstGeom>
          <a:noFill/>
        </p:spPr>
        <p:txBody>
          <a:bodyPr wrap="square">
            <a:spAutoFit/>
          </a:bodyPr>
          <a:lstStyle/>
          <a:p>
            <a:pPr algn="just">
              <a:defRPr sz="4800" b="1">
                <a:solidFill>
                  <a:srgbClr val="000000"/>
                </a:solidFill>
                <a:latin typeface="Georgia"/>
              </a:defRPr>
            </a:pPr>
            <a:r>
              <a:rPr lang="en-US" sz="3500" b="1"/>
              <a:t>2 Corinthians 1:1-7  Paul, an apostle of Jesus Christ by the will of God, and Timothy our brother, unto the church of God which is at Corinth, with all the saints which are in all Achaia:  2 Grace be to you and peace from God our Father, and from the Lord Jesus Christ.  3 Blessed be God, even the Father of our Lord Jesus Christ, the Father of mercies, and the God of all comfort;  4 Who comforteth us in all our tribulation, that we may be able to comfort them which are in any trouble, by the comfort wherewith we ourselves are comforted of God.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ADA082-76E2-311F-8EC6-777EC3935AD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6B0CDA5-9173-5EBB-4A78-3BCA8D695210}"/>
              </a:ext>
            </a:extLst>
          </p:cNvPr>
          <p:cNvSpPr txBox="1"/>
          <p:nvPr/>
        </p:nvSpPr>
        <p:spPr>
          <a:xfrm>
            <a:off x="238125" y="180115"/>
            <a:ext cx="11696700" cy="6355586"/>
          </a:xfrm>
          <a:prstGeom prst="rect">
            <a:avLst/>
          </a:prstGeom>
          <a:noFill/>
        </p:spPr>
        <p:txBody>
          <a:bodyPr wrap="square">
            <a:spAutoFit/>
          </a:bodyPr>
          <a:lstStyle/>
          <a:p>
            <a:pPr algn="just">
              <a:defRPr sz="4800" b="1">
                <a:solidFill>
                  <a:srgbClr val="000000"/>
                </a:solidFill>
                <a:latin typeface="Georgia"/>
              </a:defRPr>
            </a:pPr>
            <a:r>
              <a:rPr lang="en-US" sz="3700" b="1"/>
              <a:t>2 Corinthians 1:5-7  For as the sufferings of Christ abound in us, so our consolation also aboundeth by Christ.  6 And whether we be afflicted, it is for your consolation and salvation, which is effectual in the enduring of the same sufferings which we also suffer: or whether we be comforted, it is for your consolation and salvation.  7 And our hope of you is stedfast, knowing, that as ye are partakers of the sufferings, so shall ye be also of the consolation.</a:t>
            </a:r>
          </a:p>
        </p:txBody>
      </p:sp>
    </p:spTree>
    <p:extLst>
      <p:ext uri="{BB962C8B-B14F-4D97-AF65-F5344CB8AC3E}">
        <p14:creationId xmlns:p14="http://schemas.microsoft.com/office/powerpoint/2010/main" val="226059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415724" y="1789999"/>
            <a:ext cx="11357373" cy="4021202"/>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The God of All Comfort:</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200" b="1" i="0" u="none" strike="noStrike" kern="1200" cap="none" spc="0" normalizeH="0" baseline="0" noProof="0">
                <a:ln>
                  <a:noFill/>
                </a:ln>
                <a:solidFill>
                  <a:prstClr val="black"/>
                </a:solidFill>
                <a:effectLst/>
                <a:uLnTx/>
                <a:uFillTx/>
                <a:latin typeface="Georgia"/>
                <a:ea typeface="+mn-ea"/>
                <a:cs typeface="+mn-cs"/>
              </a:rPr>
              <a:t>2 Corinthians 1:1-7 Explained</a:t>
            </a: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200" b="1" i="0" u="none" strike="noStrike" kern="1200" cap="none" spc="0" normalizeH="0" baseline="0" noProof="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endParaRPr kumimoji="0" lang="en-US" sz="6200" b="1" i="0" u="none" strike="noStrike" kern="1200" cap="none" spc="0" normalizeH="0" baseline="0" noProof="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478423"/>
          </a:xfrm>
          <a:prstGeom prst="rect">
            <a:avLst/>
          </a:prstGeom>
          <a:noFill/>
        </p:spPr>
        <p:txBody>
          <a:bodyPr wrap="square">
            <a:spAutoFit/>
          </a:bodyPr>
          <a:lstStyle/>
          <a:p>
            <a:pPr algn="just">
              <a:defRPr sz="4800" b="1">
                <a:solidFill>
                  <a:srgbClr val="000000"/>
                </a:solidFill>
                <a:latin typeface="Georgia"/>
              </a:defRPr>
            </a:pPr>
            <a:r>
              <a:rPr lang="en-US" sz="5000" b="1"/>
              <a:t>2 Corinthians 2:4  For out of much affliction and anguish of heart I wrote unto you with many tears; not that ye should be grieved, but that ye might know the love which I have more abundantly unto you.</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09310"/>
          </a:xfrm>
          <a:prstGeom prst="rect">
            <a:avLst/>
          </a:prstGeom>
          <a:noFill/>
        </p:spPr>
        <p:txBody>
          <a:bodyPr wrap="square">
            <a:spAutoFit/>
          </a:bodyPr>
          <a:lstStyle/>
          <a:p>
            <a:pPr lvl="0" algn="just">
              <a:defRPr sz="4800" b="1">
                <a:solidFill>
                  <a:srgbClr val="000000"/>
                </a:solidFill>
                <a:latin typeface="Georgia"/>
              </a:defRPr>
            </a:pPr>
            <a:r>
              <a:rPr lang="en-US" sz="5400" b="1"/>
              <a:t>2 Corinthians 1:1  Paul, an apostle of Jesus Christ by the will of God, and Timothy our brother, unto the church of God which is at Corinth, with all the saints which are in all Achaia: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18654"/>
            <a:ext cx="11274552" cy="3416320"/>
          </a:xfrm>
          <a:prstGeom prst="rect">
            <a:avLst/>
          </a:prstGeom>
          <a:noFill/>
        </p:spPr>
        <p:txBody>
          <a:bodyPr wrap="square">
            <a:spAutoFit/>
          </a:bodyPr>
          <a:lstStyle/>
          <a:p>
            <a:pPr algn="just">
              <a:defRPr sz="4800" b="1">
                <a:solidFill>
                  <a:srgbClr val="000000"/>
                </a:solidFill>
                <a:latin typeface="Georgia"/>
              </a:defRPr>
            </a:pPr>
            <a:r>
              <a:rPr lang="en-US" sz="5400" b="1"/>
              <a:t>2 Corinthians 1:2  Grace be to you and peace from God our Father, and from the Lord Jesus Christ.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342900"/>
            <a:ext cx="11274552" cy="6186309"/>
          </a:xfrm>
          <a:prstGeom prst="rect">
            <a:avLst/>
          </a:prstGeom>
          <a:noFill/>
        </p:spPr>
        <p:txBody>
          <a:bodyPr wrap="square">
            <a:spAutoFit/>
          </a:bodyPr>
          <a:lstStyle/>
          <a:p>
            <a:pPr algn="just">
              <a:defRPr sz="4800" b="1">
                <a:solidFill>
                  <a:srgbClr val="000000"/>
                </a:solidFill>
                <a:latin typeface="Georgia"/>
              </a:defRPr>
            </a:pPr>
            <a:r>
              <a:rPr lang="en-US" sz="6600"/>
              <a:t>2 Corinthians 1:3  Blessed be God, even the Father of our Lord Jesus Christ, the Father of mercies, and the God of all comfort;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4524315"/>
          </a:xfrm>
          <a:prstGeom prst="rect">
            <a:avLst/>
          </a:prstGeom>
          <a:noFill/>
        </p:spPr>
        <p:txBody>
          <a:bodyPr wrap="square">
            <a:spAutoFit/>
          </a:bodyPr>
          <a:lstStyle/>
          <a:p>
            <a:pPr algn="just">
              <a:defRPr sz="4800" b="1">
                <a:solidFill>
                  <a:srgbClr val="000000"/>
                </a:solidFill>
                <a:latin typeface="Georgia"/>
              </a:defRPr>
            </a:pPr>
            <a:r>
              <a:rPr lang="en-US" sz="4800"/>
              <a:t>2 Corinthians 1:4  Who comforteth us in all our tribulation, that we may be able to comfort them which are in any trouble, by the comfort wherewith we ourselves are comforted of God.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5752</TotalTime>
  <Words>533</Words>
  <Application>Microsoft Office PowerPoint</Application>
  <PresentationFormat>Custom</PresentationFormat>
  <Paragraphs>17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28</cp:revision>
  <dcterms:created xsi:type="dcterms:W3CDTF">2013-01-27T09:14:16Z</dcterms:created>
  <dcterms:modified xsi:type="dcterms:W3CDTF">2025-12-08T21:03:23Z</dcterms:modified>
  <cp:category/>
</cp:coreProperties>
</file>