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84" r:id="rId4"/>
    <p:sldId id="2941" r:id="rId5"/>
    <p:sldId id="257" r:id="rId6"/>
    <p:sldId id="261" r:id="rId7"/>
    <p:sldId id="2966" r:id="rId8"/>
    <p:sldId id="2967" r:id="rId9"/>
    <p:sldId id="260" r:id="rId10"/>
    <p:sldId id="2985" r:id="rId11"/>
    <p:sldId id="2986" r:id="rId12"/>
    <p:sldId id="2987"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1 Corinthians 1:1-9</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3785652"/>
          </a:xfrm>
          <a:prstGeom prst="rect">
            <a:avLst/>
          </a:prstGeom>
          <a:noFill/>
        </p:spPr>
        <p:txBody>
          <a:bodyPr wrap="square">
            <a:spAutoFit/>
          </a:bodyPr>
          <a:lstStyle/>
          <a:p>
            <a:pPr algn="just">
              <a:defRPr sz="4800" b="1">
                <a:solidFill>
                  <a:srgbClr val="000000"/>
                </a:solidFill>
                <a:latin typeface="Georgia"/>
              </a:defRPr>
            </a:pPr>
            <a:r>
              <a:rPr lang="en-US" sz="6000"/>
              <a:t>1 Corinthians 1:7  So that ye come behind in no gift; waiting for the coming of our Lord Jesus Christ:</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470898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1 Corinthians 1:8  Who shall also confirm you unto the end, that ye may be blameless in the day of our Lord Jesus Christ.</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457200" y="457200"/>
            <a:ext cx="11274552" cy="470898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1 Corinthians 1:9  God is faithful, by whom ye were called unto the fellowship of his Son Jesus Christ our Lord.</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370975"/>
          </a:xfrm>
          <a:prstGeom prst="rect">
            <a:avLst/>
          </a:prstGeom>
          <a:noFill/>
        </p:spPr>
        <p:txBody>
          <a:bodyPr wrap="square">
            <a:spAutoFit/>
          </a:bodyPr>
          <a:lstStyle/>
          <a:p>
            <a:pPr algn="just">
              <a:defRPr sz="4800" b="1">
                <a:solidFill>
                  <a:srgbClr val="000000"/>
                </a:solidFill>
                <a:latin typeface="Georgia"/>
              </a:defRPr>
            </a:pPr>
            <a:r>
              <a:rPr lang="en-US" sz="3400" b="1"/>
              <a:t>1 Corinthians 1:1-5  Paul, called to be an apostle of Jesus Christ through the will of God, and Sosthenes our brother,  2 Unto the church of God which is at Corinth, to them that are sanctified in Christ Jesus, called to be saints, with all that in every place call upon the name of Jesus Christ our Lord, both theirs and ours:  3 Grace be unto you, and peace, from God our Father, and from the Lord Jesus Christ.  4 I thank my God always on your behalf, for the grace of God which is given you by Jesus Christ;  5 That in every thing ye are enriched by him, in all utterance, and in all knowledge; </a:t>
            </a:r>
            <a:endParaRPr lang="en-US" sz="3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9DB2E-8F6F-CE81-817B-293FACADAF3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46CFD02-8A81-70BA-CFCE-C0967F3BBD6E}"/>
              </a:ext>
            </a:extLst>
          </p:cNvPr>
          <p:cNvSpPr txBox="1"/>
          <p:nvPr/>
        </p:nvSpPr>
        <p:spPr>
          <a:xfrm>
            <a:off x="238125" y="75340"/>
            <a:ext cx="11696700" cy="670952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300" b="1" i="0" u="none" strike="noStrike" kern="1200" cap="none" spc="0" normalizeH="0" baseline="0" noProof="0">
                <a:ln>
                  <a:noFill/>
                </a:ln>
                <a:solidFill>
                  <a:srgbClr val="000000"/>
                </a:solidFill>
                <a:effectLst/>
                <a:uLnTx/>
                <a:uFillTx/>
                <a:latin typeface="Georgia"/>
                <a:ea typeface="+mn-ea"/>
                <a:cs typeface="+mn-cs"/>
              </a:rPr>
              <a:t>1 Corinthians 1:6-9  Even as the testimony of Christ was confirmed in you:  7 So that ye come behind in no gift; waiting for the coming of our Lord Jesus Christ:  8 Who shall also confirm you unto the end, that ye may be blameless in the day of our Lord Jesus Christ.  9 God is faithful, by whom ye were called unto the fellowship of his Son Jesus Christ our Lord.</a:t>
            </a:r>
          </a:p>
        </p:txBody>
      </p:sp>
    </p:spTree>
    <p:extLst>
      <p:ext uri="{BB962C8B-B14F-4D97-AF65-F5344CB8AC3E}">
        <p14:creationId xmlns:p14="http://schemas.microsoft.com/office/powerpoint/2010/main" val="4069293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a:ln>
                  <a:noFill/>
                </a:ln>
                <a:solidFill>
                  <a:prstClr val="black"/>
                </a:solidFill>
                <a:effectLst/>
                <a:uLnTx/>
                <a:uFillTx/>
                <a:latin typeface="Georgia"/>
                <a:ea typeface="+mn-ea"/>
                <a:cs typeface="+mn-cs"/>
              </a:rPr>
              <a:t>Called Into Fellowship:</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a:ln>
                  <a:noFill/>
                </a:ln>
                <a:solidFill>
                  <a:prstClr val="black"/>
                </a:solidFill>
                <a:effectLst/>
                <a:uLnTx/>
                <a:uFillTx/>
                <a:latin typeface="Georgia"/>
                <a:ea typeface="+mn-ea"/>
                <a:cs typeface="+mn-cs"/>
              </a:rPr>
              <a:t>1 Corinthians 1:1-9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2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2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708981"/>
          </a:xfrm>
          <a:prstGeom prst="rect">
            <a:avLst/>
          </a:prstGeom>
          <a:noFill/>
        </p:spPr>
        <p:txBody>
          <a:bodyPr wrap="square">
            <a:spAutoFit/>
          </a:bodyPr>
          <a:lstStyle/>
          <a:p>
            <a:pPr algn="just">
              <a:defRPr sz="4800" b="1">
                <a:solidFill>
                  <a:srgbClr val="000000"/>
                </a:solidFill>
                <a:latin typeface="Georgia"/>
              </a:defRPr>
            </a:pPr>
            <a:r>
              <a:rPr lang="en-US" sz="6000" b="1"/>
              <a:t>1 Corinthians 1:1  Paul, called to be an apostle of Jesus Christ through the will of God, and Sosthenes our brother,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lvl="0" algn="just">
              <a:defRPr sz="4800" b="1">
                <a:solidFill>
                  <a:srgbClr val="000000"/>
                </a:solidFill>
                <a:latin typeface="Georgia"/>
              </a:defRPr>
            </a:pPr>
            <a:r>
              <a:rPr lang="en-US" sz="4800" b="1"/>
              <a:t>1 Corinthians 1:2  Unto the church of God which is at Corinth, to them that are sanctified in Christ Jesus, called to be saints, with all that in every place call upon the name of Jesus Christ our Lord, both theirs and ours: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3416320"/>
          </a:xfrm>
          <a:prstGeom prst="rect">
            <a:avLst/>
          </a:prstGeom>
          <a:noFill/>
        </p:spPr>
        <p:txBody>
          <a:bodyPr wrap="square">
            <a:spAutoFit/>
          </a:bodyPr>
          <a:lstStyle/>
          <a:p>
            <a:pPr algn="just">
              <a:defRPr sz="4800" b="1">
                <a:solidFill>
                  <a:srgbClr val="000000"/>
                </a:solidFill>
                <a:latin typeface="Georgia"/>
              </a:defRPr>
            </a:pPr>
            <a:r>
              <a:rPr lang="en-US" sz="5400" b="1"/>
              <a:t>1 Corinthians 1:3  Grace be unto you, and peace, from God our Father, and from the Lord Jesus Christ.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4524315"/>
          </a:xfrm>
          <a:prstGeom prst="rect">
            <a:avLst/>
          </a:prstGeom>
          <a:noFill/>
        </p:spPr>
        <p:txBody>
          <a:bodyPr wrap="square">
            <a:spAutoFit/>
          </a:bodyPr>
          <a:lstStyle/>
          <a:p>
            <a:pPr algn="just">
              <a:defRPr sz="4800" b="1">
                <a:solidFill>
                  <a:srgbClr val="000000"/>
                </a:solidFill>
                <a:latin typeface="Georgia"/>
              </a:defRPr>
            </a:pPr>
            <a:r>
              <a:rPr lang="en-US" sz="4800"/>
              <a:t>1 Corinthians 1:4–5  I thank my God always on your behalf, for the grace of God which is given you by Jesus Christ; 5 That in every thing ye are enriched by him, in all utterance, and in all knowledge;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2862322"/>
          </a:xfrm>
          <a:prstGeom prst="rect">
            <a:avLst/>
          </a:prstGeom>
          <a:noFill/>
        </p:spPr>
        <p:txBody>
          <a:bodyPr wrap="square">
            <a:spAutoFit/>
          </a:bodyPr>
          <a:lstStyle/>
          <a:p>
            <a:pPr algn="just">
              <a:defRPr sz="4800" b="1">
                <a:solidFill>
                  <a:srgbClr val="000000"/>
                </a:solidFill>
                <a:latin typeface="Georgia"/>
              </a:defRPr>
            </a:pPr>
            <a:r>
              <a:rPr lang="en-US" sz="6000"/>
              <a:t>1 Corinthians 1:6  Even as the testimony of Christ was confirmed in you:</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5747</TotalTime>
  <Words>489</Words>
  <Application>Microsoft Office PowerPoint</Application>
  <PresentationFormat>Custom</PresentationFormat>
  <Paragraphs>17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27</cp:revision>
  <dcterms:created xsi:type="dcterms:W3CDTF">2013-01-27T09:14:16Z</dcterms:created>
  <dcterms:modified xsi:type="dcterms:W3CDTF">2025-12-08T19:06:02Z</dcterms:modified>
  <cp:category/>
</cp:coreProperties>
</file>