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84" r:id="rId4"/>
    <p:sldId id="273" r:id="rId5"/>
    <p:sldId id="309" r:id="rId6"/>
    <p:sldId id="385" r:id="rId7"/>
    <p:sldId id="386" r:id="rId8"/>
    <p:sldId id="387" r:id="rId9"/>
    <p:sldId id="388" r:id="rId10"/>
    <p:sldId id="389" r:id="rId11"/>
    <p:sldId id="390" r:id="rId12"/>
    <p:sldId id="391" r:id="rId13"/>
    <p:sldId id="392" r:id="rId14"/>
    <p:sldId id="393" r:id="rId15"/>
    <p:sldId id="394" r:id="rId16"/>
    <p:sldId id="395" r:id="rId17"/>
    <p:sldId id="397" r:id="rId18"/>
    <p:sldId id="399" r:id="rId19"/>
    <p:sldId id="401" r:id="rId20"/>
    <p:sldId id="402" r:id="rId21"/>
    <p:sldId id="404" r:id="rId22"/>
    <p:sldId id="405" r:id="rId23"/>
    <p:sldId id="406" r:id="rId24"/>
    <p:sldId id="407" r:id="rId25"/>
    <p:sldId id="408" r:id="rId2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6" d="100"/>
          <a:sy n="86" d="100"/>
        </p:scale>
        <p:origin x="412"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Romans 1:1–7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EBCE7-6562-A55D-0C2F-98E85FF3D1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A738EC6-C488-A797-B46F-3E47692E102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Romans 1:1-2 Paul, a servant of Jesus Christ, called to be an apostle, separated unto the gospel of God, 2 (Which he had promised afore by his prophets in the holy scriptures,)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19723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0F5DE-D8A6-E0A6-29D9-E78DA62612A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DBE06E-557C-3BDA-78EA-83CADE4B18E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Romans 1:3 Concerning his Son Jesus Christ our Lord, which was made of the seed of David according to the flesh;</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68793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AD740-F4FB-91D3-97D6-6A816C6920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6F636CA-06C3-1D62-9765-C361C085705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Romans 1:1-3 Paul, a servant of Jesus Christ, called to be an apostle, separated unto the gospel of God, 2 (Which he had promised afore by his prophets in the holy scriptures,) 3 Concerning his Son Jesus Christ our Lord, which was made of the seed of David according to the flesh;</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17572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C0D44-1DF5-F27D-7879-8D1B2C5247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624C9B-B017-5B00-7AEA-2FA983159B7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Romans 1:3 Concerning his Son Jesus Christ our Lord, which was made of the </a:t>
            </a:r>
            <a:r>
              <a:rPr kumimoji="0" lang="en-US" sz="4400" b="1" i="0" u="sng" strike="noStrike" kern="1200" cap="none" spc="0" normalizeH="0" baseline="0" noProof="0" dirty="0">
                <a:ln>
                  <a:noFill/>
                </a:ln>
                <a:solidFill>
                  <a:prstClr val="black"/>
                </a:solidFill>
                <a:effectLst/>
                <a:uLnTx/>
                <a:uFillTx/>
                <a:latin typeface="Georgia"/>
                <a:ea typeface="+mn-ea"/>
                <a:cs typeface="+mn-cs"/>
              </a:rPr>
              <a:t>seed of David</a:t>
            </a:r>
            <a:r>
              <a:rPr kumimoji="0" lang="en-US" sz="4400" b="1" i="0" u="none" strike="noStrike" kern="1200" cap="none" spc="0" normalizeH="0" baseline="0" noProof="0" dirty="0">
                <a:ln>
                  <a:noFill/>
                </a:ln>
                <a:solidFill>
                  <a:prstClr val="black"/>
                </a:solidFill>
                <a:effectLst/>
                <a:uLnTx/>
                <a:uFillTx/>
                <a:latin typeface="Georgia"/>
                <a:ea typeface="+mn-ea"/>
                <a:cs typeface="+mn-cs"/>
              </a:rPr>
              <a:t> according to the flesh;</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42226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1DDF0-E483-92AE-E144-C015BA2669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D2AEA8-8387-CDCC-E8E9-BBCB507C59C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Psalm 89:34-36  My covenant will I not break, nor alter the thing that is gone out of my lips.  35 Once have I sworn by my holiness that I will not lie unto David.  36 His seed shall endure for ever, and his throne as the sun before me.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65859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36DEE-3E09-5BBC-7008-9031D19EAA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9BBCD51-3F20-061A-3E36-F442B883892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Romans 1:4 And declared to be the Son of God with power, according to the spirit of holiness, by the resurrection from the dead: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20449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89E5F-F484-1B46-FFCC-F01824F1991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85199B-0D6D-FAFD-0D60-F9D9B8601CF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Peter 3:18 For Christ also hath once suffered for sins, the just for the unjust, that he might bring us to God, being put to death in the flesh, but </a:t>
            </a:r>
            <a:r>
              <a:rPr kumimoji="0" lang="en-US" sz="4800" b="1" i="0" u="sng" strike="noStrike" kern="1200" cap="none" spc="0" normalizeH="0" baseline="0" noProof="0" dirty="0">
                <a:ln>
                  <a:noFill/>
                </a:ln>
                <a:solidFill>
                  <a:prstClr val="black"/>
                </a:solidFill>
                <a:effectLst/>
                <a:uLnTx/>
                <a:uFillTx/>
                <a:latin typeface="Georgia"/>
                <a:ea typeface="+mn-ea"/>
                <a:cs typeface="+mn-cs"/>
              </a:rPr>
              <a:t>quickened by the Spirit</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06417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E8AAC-5B88-CB4B-B7A7-C9AC0359836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7C0F61-D628-D1E8-B789-63D900170CE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Matthew 12:39-40 But he answered and said unto them, An evil and adulterous generation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seeketh</a:t>
            </a:r>
            <a:r>
              <a:rPr kumimoji="0" lang="en-US" sz="4400" b="1" i="0" u="none" strike="noStrike" kern="1200" cap="none" spc="0" normalizeH="0" baseline="0" noProof="0" dirty="0">
                <a:ln>
                  <a:noFill/>
                </a:ln>
                <a:solidFill>
                  <a:prstClr val="black"/>
                </a:solidFill>
                <a:effectLst/>
                <a:uLnTx/>
                <a:uFillTx/>
                <a:latin typeface="Georgia"/>
                <a:ea typeface="+mn-ea"/>
                <a:cs typeface="+mn-cs"/>
              </a:rPr>
              <a:t> after a sign; and there shall no sign be given to it, but the sign of the prophet Jonas: 40 For as Jonas was three days and three nights in the whale's belly; so shall the Son of man be three days and three nights in the heart of the earth.</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75629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E5B70-9308-50DB-1826-5B53D692A5A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1C3E8C-9810-39A7-B967-A2F4B40893B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Romans 8:11 But if the Spirit of him that raised up Jesus from the dead dwell in you, he that raised up Christ from the dead shall also quicken your mortal bodies by his Spirit that </a:t>
            </a:r>
            <a:r>
              <a:rPr kumimoji="0" lang="en-US" sz="4400" b="1" i="0" u="sng" strike="noStrike" kern="1200" cap="none" spc="0" normalizeH="0" baseline="0" noProof="0" dirty="0">
                <a:ln>
                  <a:noFill/>
                </a:ln>
                <a:solidFill>
                  <a:prstClr val="black"/>
                </a:solidFill>
                <a:effectLst/>
                <a:uLnTx/>
                <a:uFillTx/>
                <a:latin typeface="Georgia"/>
                <a:ea typeface="+mn-ea"/>
                <a:cs typeface="+mn-cs"/>
              </a:rPr>
              <a:t>dwelleth in you</a:t>
            </a:r>
            <a:r>
              <a:rPr kumimoji="0" lang="en-US" sz="4400" b="1" i="0" u="none" strike="noStrike" kern="1200" cap="none" spc="0" normalizeH="0" baseline="0" noProof="0" dirty="0">
                <a:ln>
                  <a:noFill/>
                </a:ln>
                <a:solidFill>
                  <a:prstClr val="black"/>
                </a:solidFill>
                <a:effectLst/>
                <a:uLnTx/>
                <a:uFillTx/>
                <a:latin typeface="Georgia"/>
                <a:ea typeface="+mn-ea"/>
                <a:cs typeface="+mn-cs"/>
              </a:rPr>
              <a: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67384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B4D3C-9A96-51B9-0E7E-B0AC4ACEA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519869-C8B6-ED08-421F-8C66EB18DB2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Romans 1:5 By whom we have received grace and apostleship, for obedience to the faith among all nations, for his name: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5903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Romans 1:1-7   Paul, a servant of Jesus Christ, called to be an apostle, separated unto the gospel of God,  2 (Which he had promised afore by his prophets in the holy scriptures,)  3 Concerning his Son Jesus Christ our Lord, which was made of the seed of David according to the flesh;  </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2E5FA-160A-FD3C-DD36-85486FEF5C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DB63B08-3856-319E-E0B4-E0D9B628EFB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Romans 1:6 Among whom are ye also the called of Jesus Christ: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764891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82792-9A5F-53D6-6C29-058454C2E1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12CDCF0-3C76-619B-4C5D-D00F5D3AD03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Thessalonians 2:13-14 But we are bound to give thanks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alway</a:t>
            </a:r>
            <a:r>
              <a:rPr kumimoji="0" lang="en-US" sz="4000" b="1" i="0" u="none" strike="noStrike" kern="1200" cap="none" spc="0" normalizeH="0" baseline="0" noProof="0" dirty="0">
                <a:ln>
                  <a:noFill/>
                </a:ln>
                <a:solidFill>
                  <a:prstClr val="black"/>
                </a:solidFill>
                <a:effectLst/>
                <a:uLnTx/>
                <a:uFillTx/>
                <a:latin typeface="Georgia"/>
                <a:ea typeface="+mn-ea"/>
                <a:cs typeface="+mn-cs"/>
              </a:rPr>
              <a:t> to God for you, brethren beloved of the Lord, because God hath from the beginning chosen you to salvation through sanctification of the Spirit and belief of the truth: 14 Whereunto </a:t>
            </a:r>
            <a:r>
              <a:rPr kumimoji="0" lang="en-US" sz="4000" b="1" i="0" u="sng" strike="noStrike" kern="1200" cap="none" spc="0" normalizeH="0" baseline="0" noProof="0" dirty="0">
                <a:ln>
                  <a:noFill/>
                </a:ln>
                <a:solidFill>
                  <a:prstClr val="black"/>
                </a:solidFill>
                <a:effectLst/>
                <a:uLnTx/>
                <a:uFillTx/>
                <a:latin typeface="Georgia"/>
                <a:ea typeface="+mn-ea"/>
                <a:cs typeface="+mn-cs"/>
              </a:rPr>
              <a:t>he called you by our gospel</a:t>
            </a:r>
            <a:r>
              <a:rPr kumimoji="0" lang="en-US" sz="4000" b="1" i="0" u="none" strike="noStrike" kern="1200" cap="none" spc="0" normalizeH="0" baseline="0" noProof="0" dirty="0">
                <a:ln>
                  <a:noFill/>
                </a:ln>
                <a:solidFill>
                  <a:prstClr val="black"/>
                </a:solidFill>
                <a:effectLst/>
                <a:uLnTx/>
                <a:uFillTx/>
                <a:latin typeface="Georgia"/>
                <a:ea typeface="+mn-ea"/>
                <a:cs typeface="+mn-cs"/>
              </a:rPr>
              <a:t>, to the obtaining of the glory of our Lord Jesus Christ.</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76288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0119F-0FED-CC53-9788-6BEC1B8DE9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3870AD-A742-A547-E2DF-789CFBB9FBE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Romans 1:7 To all that be in Rome, beloved of God, </a:t>
            </a:r>
            <a:r>
              <a:rPr kumimoji="0" lang="en-US" sz="4000" b="1" i="0" u="sng" strike="noStrike" kern="1200" cap="none" spc="0" normalizeH="0" baseline="0" noProof="0" dirty="0">
                <a:ln>
                  <a:noFill/>
                </a:ln>
                <a:solidFill>
                  <a:prstClr val="black"/>
                </a:solidFill>
                <a:effectLst/>
                <a:uLnTx/>
                <a:uFillTx/>
                <a:latin typeface="Georgia"/>
                <a:ea typeface="+mn-ea"/>
                <a:cs typeface="+mn-cs"/>
              </a:rPr>
              <a:t>called to be saints</a:t>
            </a:r>
            <a:r>
              <a:rPr kumimoji="0" lang="en-US" sz="4000" b="1" i="0" u="none" strike="noStrike" kern="1200" cap="none" spc="0" normalizeH="0" baseline="0" noProof="0" dirty="0">
                <a:ln>
                  <a:noFill/>
                </a:ln>
                <a:solidFill>
                  <a:prstClr val="black"/>
                </a:solidFill>
                <a:effectLst/>
                <a:uLnTx/>
                <a:uFillTx/>
                <a:latin typeface="Georgia"/>
                <a:ea typeface="+mn-ea"/>
                <a:cs typeface="+mn-cs"/>
              </a:rPr>
              <a:t>: Grace to you and peace from God our Father, and the Lord Jesus Christ.</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22637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A0ADC-1F35-FD5D-30D4-A7AC6F72445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76DE2F4-0F0B-0753-1DA3-270D209E361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Corinthians 1:2   Unto the church of God which is at Corinth, to them that are </a:t>
            </a:r>
            <a:r>
              <a:rPr kumimoji="0" lang="en-US" sz="4400" b="1" i="0" u="sng" strike="noStrike" kern="1200" cap="none" spc="0" normalizeH="0" baseline="0" noProof="0" dirty="0">
                <a:ln>
                  <a:noFill/>
                </a:ln>
                <a:solidFill>
                  <a:prstClr val="black"/>
                </a:solidFill>
                <a:effectLst/>
                <a:uLnTx/>
                <a:uFillTx/>
                <a:latin typeface="Georgia"/>
                <a:ea typeface="+mn-ea"/>
                <a:cs typeface="+mn-cs"/>
              </a:rPr>
              <a:t>sanctified</a:t>
            </a:r>
            <a:r>
              <a:rPr kumimoji="0" lang="en-US" sz="4400" b="1" i="0" u="none" strike="noStrike" kern="1200" cap="none" spc="0" normalizeH="0" baseline="0" noProof="0" dirty="0">
                <a:ln>
                  <a:noFill/>
                </a:ln>
                <a:solidFill>
                  <a:prstClr val="black"/>
                </a:solidFill>
                <a:effectLst/>
                <a:uLnTx/>
                <a:uFillTx/>
                <a:latin typeface="Georgia"/>
                <a:ea typeface="+mn-ea"/>
                <a:cs typeface="+mn-cs"/>
              </a:rPr>
              <a:t> in Christ Jesus,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sng" strike="noStrike" kern="1200" cap="none" spc="0" normalizeH="0" baseline="0" noProof="0" dirty="0">
                <a:ln>
                  <a:noFill/>
                </a:ln>
                <a:solidFill>
                  <a:prstClr val="black"/>
                </a:solidFill>
                <a:effectLst/>
                <a:uLnTx/>
                <a:uFillTx/>
                <a:latin typeface="Georgia"/>
                <a:ea typeface="+mn-ea"/>
                <a:cs typeface="+mn-cs"/>
              </a:rPr>
              <a:t>called to be saints</a:t>
            </a:r>
            <a:r>
              <a:rPr kumimoji="0" lang="en-US" sz="4400" b="1" i="0" u="none" strike="noStrike" kern="1200" cap="none" spc="0" normalizeH="0" baseline="0" noProof="0" dirty="0">
                <a:ln>
                  <a:noFill/>
                </a:ln>
                <a:solidFill>
                  <a:prstClr val="black"/>
                </a:solidFill>
                <a:effectLst/>
                <a:uLnTx/>
                <a:uFillTx/>
                <a:latin typeface="Georgia"/>
                <a:ea typeface="+mn-ea"/>
                <a:cs typeface="+mn-cs"/>
              </a:rPr>
              <a:t>, with all that in every place call upon the name of Jesus Christ our Lord, both theirs and ours: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51109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1F21B-DB27-C2DF-9205-9BC037C0D7F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EBAF05-7C19-98F0-C0BD-78989D97034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Hebrews 10:10 By the which will we are </a:t>
            </a:r>
            <a:r>
              <a:rPr kumimoji="0" lang="en-US" sz="4800" b="1" i="0" u="sng" strike="noStrike" kern="1200" cap="none" spc="0" normalizeH="0" baseline="0" noProof="0" dirty="0">
                <a:ln>
                  <a:noFill/>
                </a:ln>
                <a:solidFill>
                  <a:prstClr val="black"/>
                </a:solidFill>
                <a:effectLst/>
                <a:uLnTx/>
                <a:uFillTx/>
                <a:latin typeface="Georgia"/>
                <a:ea typeface="+mn-ea"/>
                <a:cs typeface="+mn-cs"/>
              </a:rPr>
              <a:t>sanctified</a:t>
            </a:r>
            <a:r>
              <a:rPr kumimoji="0" lang="en-US" sz="4800" b="1" i="0" u="none" strike="noStrike" kern="1200" cap="none" spc="0" normalizeH="0" baseline="0" noProof="0" dirty="0">
                <a:ln>
                  <a:noFill/>
                </a:ln>
                <a:solidFill>
                  <a:prstClr val="black"/>
                </a:solidFill>
                <a:effectLst/>
                <a:uLnTx/>
                <a:uFillTx/>
                <a:latin typeface="Georgia"/>
                <a:ea typeface="+mn-ea"/>
                <a:cs typeface="+mn-cs"/>
              </a:rPr>
              <a:t> through the offering of the body of Jesus Christ </a:t>
            </a:r>
            <a:r>
              <a:rPr kumimoji="0" lang="en-US" sz="4800" b="1" i="0" u="sng" strike="noStrike" kern="1200" cap="none" spc="0" normalizeH="0" baseline="0" noProof="0" dirty="0">
                <a:ln>
                  <a:noFill/>
                </a:ln>
                <a:solidFill>
                  <a:prstClr val="black"/>
                </a:solidFill>
                <a:effectLst/>
                <a:uLnTx/>
                <a:uFillTx/>
                <a:latin typeface="Georgia"/>
                <a:ea typeface="+mn-ea"/>
                <a:cs typeface="+mn-cs"/>
              </a:rPr>
              <a:t>once for all</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6544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25203-7D36-3D02-EC73-DC7874DC548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A8B55-55DE-C0EC-B8A3-B22E3ECA894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2 Timothy 2:19-21 Nevertheless the foundation of God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standeth</a:t>
            </a:r>
            <a:r>
              <a:rPr kumimoji="0" lang="en-US" sz="3600" b="1" i="0" u="none" strike="noStrike" kern="1200" cap="none" spc="0" normalizeH="0" baseline="0" noProof="0" dirty="0">
                <a:ln>
                  <a:noFill/>
                </a:ln>
                <a:solidFill>
                  <a:prstClr val="black"/>
                </a:solidFill>
                <a:effectLst/>
                <a:uLnTx/>
                <a:uFillTx/>
                <a:latin typeface="Georgia"/>
                <a:ea typeface="+mn-ea"/>
                <a:cs typeface="+mn-cs"/>
              </a:rPr>
              <a:t> sure, having this seal, The Lord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knoweth</a:t>
            </a:r>
            <a:r>
              <a:rPr kumimoji="0" lang="en-US" sz="3600" b="1" i="0" u="none" strike="noStrike" kern="1200" cap="none" spc="0" normalizeH="0" baseline="0" noProof="0" dirty="0">
                <a:ln>
                  <a:noFill/>
                </a:ln>
                <a:solidFill>
                  <a:prstClr val="black"/>
                </a:solidFill>
                <a:effectLst/>
                <a:uLnTx/>
                <a:uFillTx/>
                <a:latin typeface="Georgia"/>
                <a:ea typeface="+mn-ea"/>
                <a:cs typeface="+mn-cs"/>
              </a:rPr>
              <a:t> them that are his. And, Let every one that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nameth</a:t>
            </a:r>
            <a:r>
              <a:rPr kumimoji="0" lang="en-US" sz="3600" b="1" i="0" u="none" strike="noStrike" kern="1200" cap="none" spc="0" normalizeH="0" baseline="0" noProof="0" dirty="0">
                <a:ln>
                  <a:noFill/>
                </a:ln>
                <a:solidFill>
                  <a:prstClr val="black"/>
                </a:solidFill>
                <a:effectLst/>
                <a:uLnTx/>
                <a:uFillTx/>
                <a:latin typeface="Georgia"/>
                <a:ea typeface="+mn-ea"/>
                <a:cs typeface="+mn-cs"/>
              </a:rPr>
              <a:t> the name of Christ depart from iniquity. 20 But in a great house there are not only vessels of gold and of silver, but also of wood and of earth; and some to </a:t>
            </a:r>
            <a:r>
              <a:rPr kumimoji="0" lang="en-US" sz="3600" b="1" i="0" u="sng" strike="noStrike" kern="1200" cap="none" spc="0" normalizeH="0" baseline="0" noProof="0" dirty="0" err="1">
                <a:ln>
                  <a:noFill/>
                </a:ln>
                <a:solidFill>
                  <a:prstClr val="black"/>
                </a:solidFill>
                <a:effectLst/>
                <a:uLnTx/>
                <a:uFillTx/>
                <a:latin typeface="Georgia"/>
                <a:ea typeface="+mn-ea"/>
                <a:cs typeface="+mn-cs"/>
              </a:rPr>
              <a:t>honour</a:t>
            </a:r>
            <a:r>
              <a:rPr kumimoji="0" lang="en-US" sz="3600" b="1" i="0" u="none" strike="noStrike" kern="1200" cap="none" spc="0" normalizeH="0" baseline="0" noProof="0" dirty="0">
                <a:ln>
                  <a:noFill/>
                </a:ln>
                <a:solidFill>
                  <a:prstClr val="black"/>
                </a:solidFill>
                <a:effectLst/>
                <a:uLnTx/>
                <a:uFillTx/>
                <a:latin typeface="Georgia"/>
                <a:ea typeface="+mn-ea"/>
                <a:cs typeface="+mn-cs"/>
              </a:rPr>
              <a:t>, and some to </a:t>
            </a:r>
            <a:r>
              <a:rPr kumimoji="0" lang="en-US" sz="3600" b="1" i="0" u="sng" strike="noStrike" kern="1200" cap="none" spc="0" normalizeH="0" baseline="0" noProof="0" dirty="0" err="1">
                <a:ln>
                  <a:noFill/>
                </a:ln>
                <a:solidFill>
                  <a:prstClr val="black"/>
                </a:solidFill>
                <a:effectLst/>
                <a:uLnTx/>
                <a:uFillTx/>
                <a:latin typeface="Georgia"/>
                <a:ea typeface="+mn-ea"/>
                <a:cs typeface="+mn-cs"/>
              </a:rPr>
              <a:t>dishonour</a:t>
            </a:r>
            <a:r>
              <a:rPr kumimoji="0" lang="en-US" sz="3600" b="1" i="0" u="none" strike="noStrike" kern="1200" cap="none" spc="0" normalizeH="0" baseline="0" noProof="0" dirty="0">
                <a:ln>
                  <a:noFill/>
                </a:ln>
                <a:solidFill>
                  <a:prstClr val="black"/>
                </a:solidFill>
                <a:effectLst/>
                <a:uLnTx/>
                <a:uFillTx/>
                <a:latin typeface="Georgia"/>
                <a:ea typeface="+mn-ea"/>
                <a:cs typeface="+mn-cs"/>
              </a:rPr>
              <a:t>. 21 If a man therefore purge himself from these, he shall be a vessel unto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honour</a:t>
            </a:r>
            <a:r>
              <a:rPr kumimoji="0" lang="en-US" sz="3600" b="1" i="0" u="none" strike="noStrike" kern="1200" cap="none" spc="0" normalizeH="0" baseline="0" noProof="0" dirty="0">
                <a:ln>
                  <a:noFill/>
                </a:ln>
                <a:solidFill>
                  <a:prstClr val="black"/>
                </a:solidFill>
                <a:effectLst/>
                <a:uLnTx/>
                <a:uFillTx/>
                <a:latin typeface="Georgia"/>
                <a:ea typeface="+mn-ea"/>
                <a:cs typeface="+mn-cs"/>
              </a:rPr>
              <a:t>, </a:t>
            </a:r>
            <a:r>
              <a:rPr kumimoji="0" lang="en-US" sz="3600" b="1" i="0" u="sng" strike="noStrike" kern="1200" cap="none" spc="0" normalizeH="0" baseline="0" noProof="0" dirty="0">
                <a:ln>
                  <a:noFill/>
                </a:ln>
                <a:solidFill>
                  <a:prstClr val="black"/>
                </a:solidFill>
                <a:effectLst/>
                <a:uLnTx/>
                <a:uFillTx/>
                <a:latin typeface="Georgia"/>
                <a:ea typeface="+mn-ea"/>
                <a:cs typeface="+mn-cs"/>
              </a:rPr>
              <a:t>sanctified</a:t>
            </a:r>
            <a:r>
              <a:rPr kumimoji="0" lang="en-US" sz="3600" b="1" i="0" u="none" strike="noStrike" kern="1200" cap="none" spc="0" normalizeH="0" baseline="0" noProof="0" dirty="0">
                <a:ln>
                  <a:noFill/>
                </a:ln>
                <a:solidFill>
                  <a:prstClr val="black"/>
                </a:solidFill>
                <a:effectLst/>
                <a:uLnTx/>
                <a:uFillTx/>
                <a:latin typeface="Georgia"/>
                <a:ea typeface="+mn-ea"/>
                <a:cs typeface="+mn-cs"/>
              </a:rPr>
              <a:t>, and meet for the master's use, and prepared unto every good work.</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74031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144FB-90A1-1371-DD42-1E6AC36021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818771-6F22-CBCB-8BB8-C5E872C7B91E}"/>
              </a:ext>
            </a:extLst>
          </p:cNvPr>
          <p:cNvSpPr txBox="1"/>
          <p:nvPr/>
        </p:nvSpPr>
        <p:spPr>
          <a:xfrm>
            <a:off x="457200" y="274320"/>
            <a:ext cx="11277600" cy="6294260"/>
          </a:xfrm>
          <a:prstGeom prst="rect">
            <a:avLst/>
          </a:prstGeom>
          <a:noFill/>
        </p:spPr>
        <p:txBody>
          <a:bodyPr wrap="square" anchor="ctr"/>
          <a:lstStyle/>
          <a:p>
            <a:pPr lvl="0" algn="just">
              <a:defRPr/>
            </a:pPr>
            <a:r>
              <a:rPr lang="en-US" sz="3600" b="1" dirty="0">
                <a:solidFill>
                  <a:prstClr val="black"/>
                </a:solidFill>
                <a:latin typeface="Georgia"/>
              </a:rPr>
              <a:t>4 And declared to be the Son of God with power, according to the spirit of holiness, by the resurrection from the dead:  5 By whom we have received grace and apostleship, for obedience to the faith among all nations, for his name:  6 Among whom are ye also the called of Jesus Christ:  7 To all that be in Rome, beloved of God, called to be saints: Grace to you and peace from God our Father, and the Lord Jesus Christ.</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01335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817222"/>
            <a:ext cx="1054314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Called To Be Saints: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Romans 1:1-7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Romans 1:1 Paul, a </a:t>
            </a:r>
            <a:r>
              <a:rPr kumimoji="0" lang="en-US" sz="4800" b="1" i="0" u="sng" strike="noStrike" kern="1200" cap="none" spc="0" normalizeH="0" baseline="0" noProof="0" dirty="0">
                <a:ln>
                  <a:noFill/>
                </a:ln>
                <a:solidFill>
                  <a:prstClr val="black"/>
                </a:solidFill>
                <a:effectLst/>
                <a:uLnTx/>
                <a:uFillTx/>
                <a:latin typeface="Georgia"/>
                <a:ea typeface="+mn-ea"/>
                <a:cs typeface="+mn-cs"/>
              </a:rPr>
              <a:t>servant of Jesus Christ</a:t>
            </a:r>
            <a:r>
              <a:rPr kumimoji="0" lang="en-US" sz="4800" b="1" i="0" u="none" strike="noStrike" kern="1200" cap="none" spc="0" normalizeH="0" baseline="0" noProof="0" dirty="0">
                <a:ln>
                  <a:noFill/>
                </a:ln>
                <a:solidFill>
                  <a:prstClr val="black"/>
                </a:solidFill>
                <a:effectLst/>
                <a:uLnTx/>
                <a:uFillTx/>
                <a:latin typeface="Georgia"/>
                <a:ea typeface="+mn-ea"/>
                <a:cs typeface="+mn-cs"/>
              </a:rPr>
              <a:t>, called to be an apostle, separated unto the gospel of God,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54BD2-45F6-EC70-356E-4473DA059C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0DCFED-5E16-FD3D-CC24-72F17B90740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12:26 If any man serve me, let him follow me; and where I am, there shall also my servant be: if any man serve me, him will my Father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honour</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14011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D3E3B-C935-A30D-320F-4BE3FE4D0ED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AC4ACEA-9FC5-5933-FABF-25320C0D1C8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Romans 1:1 Paul, a servant of Jesus Christ, </a:t>
            </a:r>
            <a:r>
              <a:rPr kumimoji="0" lang="en-US" sz="4800" b="1" i="0" u="sng" strike="noStrike" kern="1200" cap="none" spc="0" normalizeH="0" baseline="0" noProof="0" dirty="0">
                <a:ln>
                  <a:noFill/>
                </a:ln>
                <a:solidFill>
                  <a:prstClr val="black"/>
                </a:solidFill>
                <a:effectLst/>
                <a:uLnTx/>
                <a:uFillTx/>
                <a:latin typeface="Georgia"/>
                <a:ea typeface="+mn-ea"/>
                <a:cs typeface="+mn-cs"/>
              </a:rPr>
              <a:t>called to be an apostle</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04883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EE5AF-DC82-DC2A-5C7A-0A3484A847D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396AC4-7C29-82C6-391B-208A925D469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Galatians 1:1 Paul, an apostle, (not of men, neither by man, but by Jesus Christ, and God the Father, who raised him from the dead;)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06482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2B412-F38F-8DD9-2943-399E79C0031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F52B87-A254-D067-6F7E-2088DEACDE9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Romans 1:1 Paul, a servant of Jesus Christ, called to be an apostle, </a:t>
            </a:r>
            <a:r>
              <a:rPr kumimoji="0" lang="en-US" sz="4800" b="1" i="0" u="sng" strike="noStrike" kern="1200" cap="none" spc="0" normalizeH="0" baseline="0" noProof="0" dirty="0">
                <a:ln>
                  <a:noFill/>
                </a:ln>
                <a:solidFill>
                  <a:prstClr val="black"/>
                </a:solidFill>
                <a:effectLst/>
                <a:uLnTx/>
                <a:uFillTx/>
                <a:latin typeface="Georgia"/>
                <a:ea typeface="+mn-ea"/>
                <a:cs typeface="+mn-cs"/>
              </a:rPr>
              <a:t>separated unto the gospel of God</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87518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96319</TotalTime>
  <Words>1026</Words>
  <Application>Microsoft Office PowerPoint</Application>
  <PresentationFormat>Widescreen</PresentationFormat>
  <Paragraphs>31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691</cp:revision>
  <cp:lastPrinted>2020-01-28T17:57:24Z</cp:lastPrinted>
  <dcterms:created xsi:type="dcterms:W3CDTF">2019-08-31T20:33:16Z</dcterms:created>
  <dcterms:modified xsi:type="dcterms:W3CDTF">2025-12-13T20:32:54Z</dcterms:modified>
</cp:coreProperties>
</file>