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1" r:id="rId3"/>
    <p:sldId id="365" r:id="rId4"/>
    <p:sldId id="273" r:id="rId5"/>
    <p:sldId id="309" r:id="rId6"/>
    <p:sldId id="366" r:id="rId7"/>
    <p:sldId id="367" r:id="rId8"/>
    <p:sldId id="368" r:id="rId9"/>
    <p:sldId id="369" r:id="rId10"/>
    <p:sldId id="370" r:id="rId11"/>
    <p:sldId id="371" r:id="rId12"/>
    <p:sldId id="372" r:id="rId13"/>
    <p:sldId id="373" r:id="rId14"/>
    <p:sldId id="374" r:id="rId15"/>
    <p:sldId id="375" r:id="rId16"/>
    <p:sldId id="376" r:id="rId17"/>
    <p:sldId id="377" r:id="rId18"/>
    <p:sldId id="378" r:id="rId19"/>
    <p:sldId id="379" r:id="rId20"/>
    <p:sldId id="380" r:id="rId21"/>
    <p:sldId id="381" r:id="rId22"/>
    <p:sldId id="382" r:id="rId23"/>
    <p:sldId id="383" r:id="rId24"/>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80" d="100"/>
          <a:sy n="80" d="100"/>
        </p:scale>
        <p:origin x="80" y="18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12/6/2025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35376-FD3D-4538-CBE5-38F0BCF0CCD7}"/>
              </a:ext>
            </a:extLst>
          </p:cNvPr>
          <p:cNvSpPr txBox="1"/>
          <p:nvPr/>
        </p:nvSpPr>
        <p:spPr>
          <a:xfrm>
            <a:off x="374469" y="2131420"/>
            <a:ext cx="11360331" cy="2344786"/>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Mark 1:1–8</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Sunday School</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dirty="0">
                <a:solidFill>
                  <a:prstClr val="black"/>
                </a:solidFill>
                <a:latin typeface="Georgia"/>
              </a:rPr>
              <a:t>Nathan Holmes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FF9E7204-8E69-908C-D2CF-17B9C7B5AD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8FCE3D8E-3795-99F4-E100-F4BC1B0583BD}"/>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75263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15D78D-438A-AC25-6EC9-289B953FDEF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39DD761-D0FB-9BC1-8E70-608078BBAB44}"/>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Mark 1:3-4 The voice of one crying in the wilderness, Prepare ye the way of the Lord, make his paths straight. 4 John did baptize in the wilderness, and preach the baptism of repentance for the remission of sins.</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4574568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E2FFC6-C429-2C03-27D5-15EB98DD08E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A0B000F-086B-BB71-1BF6-80E77937A8B4}"/>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Acts 19:4 Then said Paul, John verily baptized with the </a:t>
            </a:r>
            <a:r>
              <a:rPr kumimoji="0" lang="en-US" sz="4000" b="1" i="0" u="sng" strike="noStrike" kern="1200" cap="none" spc="0" normalizeH="0" baseline="0" noProof="0" dirty="0">
                <a:ln>
                  <a:noFill/>
                </a:ln>
                <a:solidFill>
                  <a:prstClr val="black"/>
                </a:solidFill>
                <a:effectLst/>
                <a:uLnTx/>
                <a:uFillTx/>
                <a:latin typeface="Georgia"/>
                <a:ea typeface="+mn-ea"/>
                <a:cs typeface="+mn-cs"/>
              </a:rPr>
              <a:t>baptism of repentance</a:t>
            </a:r>
            <a:r>
              <a:rPr kumimoji="0" lang="en-US" sz="4000" b="1" i="0" u="none" strike="noStrike" kern="1200" cap="none" spc="0" normalizeH="0" baseline="0" noProof="0" dirty="0">
                <a:ln>
                  <a:noFill/>
                </a:ln>
                <a:solidFill>
                  <a:prstClr val="black"/>
                </a:solidFill>
                <a:effectLst/>
                <a:uLnTx/>
                <a:uFillTx/>
                <a:latin typeface="Georgia"/>
                <a:ea typeface="+mn-ea"/>
                <a:cs typeface="+mn-cs"/>
              </a:rPr>
              <a:t>, saying unto the people, </a:t>
            </a:r>
            <a:r>
              <a:rPr kumimoji="0" lang="en-US" sz="4000" b="1" i="0" u="sng" strike="noStrike" kern="1200" cap="none" spc="0" normalizeH="0" baseline="0" noProof="0" dirty="0">
                <a:ln>
                  <a:noFill/>
                </a:ln>
                <a:solidFill>
                  <a:prstClr val="black"/>
                </a:solidFill>
                <a:effectLst/>
                <a:uLnTx/>
                <a:uFillTx/>
                <a:latin typeface="Georgia"/>
                <a:ea typeface="+mn-ea"/>
                <a:cs typeface="+mn-cs"/>
              </a:rPr>
              <a:t>that they should believe on him</a:t>
            </a:r>
            <a:r>
              <a:rPr kumimoji="0" lang="en-US" sz="4000" b="1" i="0" u="none" strike="noStrike" kern="1200" cap="none" spc="0" normalizeH="0" baseline="0" noProof="0" dirty="0">
                <a:ln>
                  <a:noFill/>
                </a:ln>
                <a:solidFill>
                  <a:prstClr val="black"/>
                </a:solidFill>
                <a:effectLst/>
                <a:uLnTx/>
                <a:uFillTx/>
                <a:latin typeface="Georgia"/>
                <a:ea typeface="+mn-ea"/>
                <a:cs typeface="+mn-cs"/>
              </a:rPr>
              <a:t> which should come after him, that is, on Christ Jesus.</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4844271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A6B9CF-ECF5-439F-AE5A-171D0DCD52F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5436510-6396-D2EF-813F-17E7BC6F201C}"/>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Acts 20:21 Testifying both to the Jews, and also to the Greeks, </a:t>
            </a:r>
            <a:r>
              <a:rPr kumimoji="0" lang="en-US" sz="4800" b="1" i="0" u="sng" strike="noStrike" kern="1200" cap="none" spc="0" normalizeH="0" baseline="0" noProof="0" dirty="0">
                <a:ln>
                  <a:noFill/>
                </a:ln>
                <a:solidFill>
                  <a:prstClr val="black"/>
                </a:solidFill>
                <a:effectLst/>
                <a:uLnTx/>
                <a:uFillTx/>
                <a:latin typeface="Georgia"/>
                <a:ea typeface="+mn-ea"/>
                <a:cs typeface="+mn-cs"/>
              </a:rPr>
              <a:t>repentance toward God</a:t>
            </a:r>
            <a:r>
              <a:rPr kumimoji="0" lang="en-US" sz="4800" b="1" i="0" u="none" strike="noStrike" kern="1200" cap="none" spc="0" normalizeH="0" baseline="0" noProof="0" dirty="0">
                <a:ln>
                  <a:noFill/>
                </a:ln>
                <a:solidFill>
                  <a:prstClr val="black"/>
                </a:solidFill>
                <a:effectLst/>
                <a:uLnTx/>
                <a:uFillTx/>
                <a:latin typeface="Georgia"/>
                <a:ea typeface="+mn-ea"/>
                <a:cs typeface="+mn-cs"/>
              </a:rPr>
              <a:t>, and faith toward our Lord Jesus Christ.</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3651750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A924A4-5D0D-226A-6EC7-27149C88845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5F097E5-171E-6323-F102-A734B1B76545}"/>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Mark 1:5 And there went out unto him all the land of Judaea, and they of Jerusalem, and were all baptized of him in the river of Jordan, confessing their sins.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9770587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427E82-9F39-84E3-D08B-5AE3A8D1678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7F2136C-7342-1DBF-F381-EC414AF3C9DA}"/>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Mark 1:6 And John was clothed with camel's hair, and with a girdle of a skin about his loins; and he did eat locusts and wild honey;</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248481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F67CC3-EFD6-A9B4-B949-DFA2B8E6977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8EDEB7D-98F0-4BB8-50FD-66EE96FEBC26}"/>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John 1:19-26 And this is the record of John, when the Jews sent priests and Levites from Jerusalem to ask him, Who art thou? 20 And he confessed, and denied not; but confessed, I am not the Christ. 21 And they asked him, What then? Art thou Elias? And he saith, I am not. Art thou that prophet? And he answered, No. 22 Then said they unto him, Who art thou? that we may give an answer to them that sent us. What sayest thou of thyself? </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295051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80CD0F-2D98-4FB9-0B48-BFEAC9BAC53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63B12C6-39B7-80C7-A14F-960121193185}"/>
              </a:ext>
            </a:extLst>
          </p:cNvPr>
          <p:cNvSpPr txBox="1"/>
          <p:nvPr/>
        </p:nvSpPr>
        <p:spPr>
          <a:xfrm>
            <a:off x="457200" y="457200"/>
            <a:ext cx="11277600" cy="5943600"/>
          </a:xfrm>
          <a:prstGeom prst="rect">
            <a:avLst/>
          </a:prstGeom>
          <a:noFill/>
        </p:spPr>
        <p:txBody>
          <a:bodyPr wrap="square" anchor="ctr"/>
          <a:lstStyle/>
          <a:p>
            <a:pPr lvl="0" algn="just">
              <a:defRPr/>
            </a:pPr>
            <a:r>
              <a:rPr lang="en-US" sz="4000" b="1" dirty="0">
                <a:solidFill>
                  <a:prstClr val="black"/>
                </a:solidFill>
                <a:latin typeface="Georgia"/>
              </a:rPr>
              <a:t>23 He said, I am the voice of one crying in the wilderness, Make straight the way of the Lord, as said the prophet Esaias. 24 And they which were sent were of the Pharisees. 25 And they asked him, and said unto him, </a:t>
            </a:r>
            <a:r>
              <a:rPr lang="en-US" sz="4000" b="1" u="sng" dirty="0">
                <a:solidFill>
                  <a:prstClr val="black"/>
                </a:solidFill>
                <a:latin typeface="Georgia"/>
              </a:rPr>
              <a:t>Why </a:t>
            </a:r>
            <a:r>
              <a:rPr lang="en-US" sz="4000" b="1" u="sng" dirty="0" err="1">
                <a:solidFill>
                  <a:prstClr val="black"/>
                </a:solidFill>
                <a:latin typeface="Georgia"/>
              </a:rPr>
              <a:t>baptizest</a:t>
            </a:r>
            <a:r>
              <a:rPr lang="en-US" sz="4000" b="1" u="sng" dirty="0">
                <a:solidFill>
                  <a:prstClr val="black"/>
                </a:solidFill>
                <a:latin typeface="Georgia"/>
              </a:rPr>
              <a:t> thou then</a:t>
            </a:r>
            <a:r>
              <a:rPr lang="en-US" sz="4000" b="1" dirty="0">
                <a:solidFill>
                  <a:prstClr val="black"/>
                </a:solidFill>
                <a:latin typeface="Georgia"/>
              </a:rPr>
              <a:t>, if thou be not that Christ, nor Elias, neither that prophet?</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5497904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E5087A-1C5C-54DB-8AEC-A9DEB1F5033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FF8B8C1-D2C3-C30E-6282-2E899441ABA9}"/>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Mark 1:7-8 And preached, saying, There cometh one mightier than I after me, the latchet of whose shoes I am not worthy to stoop down and unloose. 8 I indeed have baptized you with water: but he shall baptize you with the Holy Ghost.</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8957382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16DA05-C2A5-B8ED-E919-1EE62D834D1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96B8D67-A3A9-11BE-ACD2-78651870D51C}"/>
              </a:ext>
            </a:extLst>
          </p:cNvPr>
          <p:cNvSpPr txBox="1"/>
          <p:nvPr/>
        </p:nvSpPr>
        <p:spPr>
          <a:xfrm>
            <a:off x="457200" y="457200"/>
            <a:ext cx="11277600" cy="5943600"/>
          </a:xfrm>
          <a:prstGeom prst="rect">
            <a:avLst/>
          </a:prstGeom>
          <a:noFill/>
        </p:spPr>
        <p:txBody>
          <a:bodyPr wrap="square" anchor="ctr"/>
          <a:lstStyle/>
          <a:p>
            <a:pPr lvl="0" algn="just">
              <a:defRPr/>
            </a:pPr>
            <a:r>
              <a:rPr lang="en-US" sz="4000" b="1" dirty="0">
                <a:solidFill>
                  <a:prstClr val="black"/>
                </a:solidFill>
                <a:latin typeface="Georgia"/>
              </a:rPr>
              <a:t>John 1:29-31 The next day John </a:t>
            </a:r>
            <a:r>
              <a:rPr lang="en-US" sz="4000" b="1" dirty="0" err="1">
                <a:solidFill>
                  <a:prstClr val="black"/>
                </a:solidFill>
                <a:latin typeface="Georgia"/>
              </a:rPr>
              <a:t>seeth</a:t>
            </a:r>
            <a:r>
              <a:rPr lang="en-US" sz="4000" b="1" dirty="0">
                <a:solidFill>
                  <a:prstClr val="black"/>
                </a:solidFill>
                <a:latin typeface="Georgia"/>
              </a:rPr>
              <a:t> Jesus coming unto him, and saith, Behold the Lamb of God, which taketh away the sin of the world. 30 This is he of whom I said, After me cometh a man which is preferred before me: for he was before me. 31 And I knew him not: but that he should be made manifest to Israel, </a:t>
            </a:r>
            <a:r>
              <a:rPr lang="en-US" sz="4000" b="1" u="sng" dirty="0">
                <a:solidFill>
                  <a:prstClr val="black"/>
                </a:solidFill>
                <a:latin typeface="Georgia"/>
              </a:rPr>
              <a:t>therefore am I come baptizing with water</a:t>
            </a:r>
            <a:r>
              <a:rPr lang="en-US" sz="4000" b="1" dirty="0">
                <a:solidFill>
                  <a:prstClr val="black"/>
                </a:solidFill>
                <a:latin typeface="Georgia"/>
              </a:rPr>
              <a:t>.</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2618987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C09732-F744-A222-A4F4-CA5FD414AE3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A6C6CC3-26C3-DBC2-0A11-447D6AFE3A22}"/>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Acts 13:25 And as John </a:t>
            </a:r>
            <a:r>
              <a:rPr lang="en-US" sz="4400" b="1" u="sng" dirty="0">
                <a:solidFill>
                  <a:prstClr val="black"/>
                </a:solidFill>
                <a:latin typeface="Georgia"/>
              </a:rPr>
              <a:t>fulfilled his course</a:t>
            </a:r>
            <a:r>
              <a:rPr lang="en-US" sz="4400" b="1" dirty="0">
                <a:solidFill>
                  <a:prstClr val="black"/>
                </a:solidFill>
                <a:latin typeface="Georgia"/>
              </a:rPr>
              <a:t>, he said, Whom think ye that I am? I am not he. But, behold, there cometh one after me, whose shoes of his feet I am not worthy to loose.</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619517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C5F41-0982-5A65-5AD7-4644DC995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2C3F895-9B5F-81ED-8A4A-3629C6A221C4}"/>
              </a:ext>
            </a:extLst>
          </p:cNvPr>
          <p:cNvSpPr txBox="1"/>
          <p:nvPr/>
        </p:nvSpPr>
        <p:spPr>
          <a:xfrm>
            <a:off x="457200" y="274320"/>
            <a:ext cx="11277600" cy="629426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Georgia"/>
                <a:ea typeface="+mn-ea"/>
                <a:cs typeface="+mn-cs"/>
              </a:rPr>
              <a:t>Mark 1:1-8   The beginning of the gospel of Jesus Christ, the Son of God;  2 As it is written in the prophets, Behold, I send my messenger before thy face, which shall prepare thy way before thee.  3 The voice of one crying in the wilderness, Prepare ye the way of the Lord, make his paths straight.  4 John did baptize in the wilderness, and preach the baptism of repentance for the remission of sins.  5 And there went out unto him all the land of Judaea, and they of Jerusalem, and were all baptized of him in the river of Jordan, confessing their sins.  </a:t>
            </a:r>
            <a:endParaRPr kumimoji="0" sz="32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44549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BF874A-65EE-C18E-6D91-0D4F1F826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FA02F4A-E500-3CFD-3E5D-E62B259527DC}"/>
              </a:ext>
            </a:extLst>
          </p:cNvPr>
          <p:cNvSpPr txBox="1"/>
          <p:nvPr/>
        </p:nvSpPr>
        <p:spPr>
          <a:xfrm>
            <a:off x="457200" y="457200"/>
            <a:ext cx="11277600" cy="5943600"/>
          </a:xfrm>
          <a:prstGeom prst="rect">
            <a:avLst/>
          </a:prstGeom>
          <a:noFill/>
        </p:spPr>
        <p:txBody>
          <a:bodyPr wrap="square" anchor="ctr"/>
          <a:lstStyle/>
          <a:p>
            <a:pPr lvl="0" algn="just">
              <a:defRPr/>
            </a:pPr>
            <a:r>
              <a:rPr lang="en-US" sz="4400" b="1" dirty="0">
                <a:solidFill>
                  <a:prstClr val="black"/>
                </a:solidFill>
                <a:latin typeface="Georgia"/>
              </a:rPr>
              <a:t>John 3:28 Ye yourselves bear me witness, that I said, I am not the Christ, but that I am sent before him…</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7768909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6716BB-CBAE-8C32-40F3-A4F17FE7D09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B0FD18E-2592-E691-1AD2-206BE994BB3B}"/>
              </a:ext>
            </a:extLst>
          </p:cNvPr>
          <p:cNvSpPr txBox="1"/>
          <p:nvPr/>
        </p:nvSpPr>
        <p:spPr>
          <a:xfrm>
            <a:off x="457200" y="457200"/>
            <a:ext cx="11277600" cy="5943600"/>
          </a:xfrm>
          <a:prstGeom prst="rect">
            <a:avLst/>
          </a:prstGeom>
          <a:noFill/>
        </p:spPr>
        <p:txBody>
          <a:bodyPr wrap="square" anchor="ctr"/>
          <a:lstStyle/>
          <a:p>
            <a:pPr lvl="0" algn="just">
              <a:defRPr/>
            </a:pPr>
            <a:r>
              <a:rPr lang="en-US" sz="5400" b="1" dirty="0">
                <a:solidFill>
                  <a:prstClr val="black"/>
                </a:solidFill>
                <a:latin typeface="Georgia"/>
              </a:rPr>
              <a:t>John 3:30 He must increase, but I must decrease.</a:t>
            </a:r>
            <a:endParaRPr kumimoji="0" sz="5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606025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8374A5-DB1B-FAA3-6331-D6EC8CAF752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B61FF67-F243-DA73-9D42-06B32F8A74F0}"/>
              </a:ext>
            </a:extLst>
          </p:cNvPr>
          <p:cNvSpPr txBox="1"/>
          <p:nvPr/>
        </p:nvSpPr>
        <p:spPr>
          <a:xfrm>
            <a:off x="457200" y="457200"/>
            <a:ext cx="11277600" cy="5943600"/>
          </a:xfrm>
          <a:prstGeom prst="rect">
            <a:avLst/>
          </a:prstGeom>
          <a:noFill/>
        </p:spPr>
        <p:txBody>
          <a:bodyPr wrap="square" anchor="ctr"/>
          <a:lstStyle/>
          <a:p>
            <a:pPr lvl="0" algn="just">
              <a:defRPr/>
            </a:pPr>
            <a:r>
              <a:rPr lang="en-US" sz="4000" b="1" dirty="0">
                <a:solidFill>
                  <a:prstClr val="black"/>
                </a:solidFill>
                <a:latin typeface="Georgia"/>
              </a:rPr>
              <a:t>2 Corinthians 4:5-7 </a:t>
            </a:r>
            <a:r>
              <a:rPr lang="en-US" sz="4000" b="1" u="sng" dirty="0">
                <a:solidFill>
                  <a:prstClr val="black"/>
                </a:solidFill>
                <a:latin typeface="Georgia"/>
              </a:rPr>
              <a:t>For we preach not ourselves</a:t>
            </a:r>
            <a:r>
              <a:rPr lang="en-US" sz="4000" b="1" dirty="0">
                <a:solidFill>
                  <a:prstClr val="black"/>
                </a:solidFill>
                <a:latin typeface="Georgia"/>
              </a:rPr>
              <a:t>, but Christ Jesus the Lord; and ourselves your servants for Jesus' sake. 6 For God, who commanded the light to shine out of darkness, hath shined in our hearts, to give the light of the knowledge of the glory of God in the face of Jesus Christ. 7 But we have this treasure in earthen vessels, that the excellency of the power may be of God, and not of us.</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2369571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D1B27C-708A-8960-78AA-6880E9834D0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2779E47-13A7-97C2-927D-89D58F54F497}"/>
              </a:ext>
            </a:extLst>
          </p:cNvPr>
          <p:cNvSpPr txBox="1"/>
          <p:nvPr/>
        </p:nvSpPr>
        <p:spPr>
          <a:xfrm>
            <a:off x="457200" y="457200"/>
            <a:ext cx="11277600" cy="5943600"/>
          </a:xfrm>
          <a:prstGeom prst="rect">
            <a:avLst/>
          </a:prstGeom>
          <a:noFill/>
        </p:spPr>
        <p:txBody>
          <a:bodyPr wrap="square" anchor="ctr"/>
          <a:lstStyle/>
          <a:p>
            <a:pPr lvl="0" algn="just">
              <a:defRPr/>
            </a:pPr>
            <a:r>
              <a:rPr lang="en-US" sz="4000" b="1" dirty="0">
                <a:solidFill>
                  <a:prstClr val="black"/>
                </a:solidFill>
                <a:latin typeface="Georgia"/>
              </a:rPr>
              <a:t>2 Corinthians 4:10-11 Always bearing about in the body the dying of the Lord Jesus, that the life also of Jesus might be made manifest in our body. 11 For we which live are </a:t>
            </a:r>
            <a:r>
              <a:rPr lang="en-US" sz="4000" b="1" dirty="0" err="1">
                <a:solidFill>
                  <a:prstClr val="black"/>
                </a:solidFill>
                <a:latin typeface="Georgia"/>
              </a:rPr>
              <a:t>alway</a:t>
            </a:r>
            <a:r>
              <a:rPr lang="en-US" sz="4000" b="1" dirty="0">
                <a:solidFill>
                  <a:prstClr val="black"/>
                </a:solidFill>
                <a:latin typeface="Georgia"/>
              </a:rPr>
              <a:t> delivered unto death for Jesus' sake, that the life also of Jesus </a:t>
            </a:r>
            <a:r>
              <a:rPr lang="en-US" sz="4000" b="1" u="sng" dirty="0">
                <a:solidFill>
                  <a:prstClr val="black"/>
                </a:solidFill>
                <a:latin typeface="Georgia"/>
              </a:rPr>
              <a:t>might be made manifest in our mortal flesh</a:t>
            </a:r>
            <a:r>
              <a:rPr lang="en-US" sz="4000" b="1" dirty="0">
                <a:solidFill>
                  <a:prstClr val="black"/>
                </a:solidFill>
                <a:latin typeface="Georgia"/>
              </a:rPr>
              <a:t>.</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735248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A6513A-725F-8222-1F71-9390D0EC6D7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1F40585-14CB-6010-B6F7-B5B790799EC8}"/>
              </a:ext>
            </a:extLst>
          </p:cNvPr>
          <p:cNvSpPr txBox="1"/>
          <p:nvPr/>
        </p:nvSpPr>
        <p:spPr>
          <a:xfrm>
            <a:off x="457200" y="274320"/>
            <a:ext cx="11277600" cy="6294260"/>
          </a:xfrm>
          <a:prstGeom prst="rect">
            <a:avLst/>
          </a:prstGeom>
          <a:noFill/>
        </p:spPr>
        <p:txBody>
          <a:bodyPr wrap="square" anchor="ctr"/>
          <a:lstStyle/>
          <a:p>
            <a:pPr lvl="0" algn="just">
              <a:defRPr/>
            </a:pPr>
            <a:r>
              <a:rPr lang="en-US" sz="3600" b="1" dirty="0">
                <a:solidFill>
                  <a:prstClr val="black"/>
                </a:solidFill>
                <a:latin typeface="Georgia"/>
              </a:rPr>
              <a:t>6 And John was clothed with camel's hair, and with a girdle of a skin about his loins; and he did eat locusts and wild honey;  7 And preached, saying, There cometh one mightier than I after me, the latchet of whose shoes I am not worthy to stoop down and unloose.  8 I indeed have baptized you with water: but he shall baptize you with the Holy Ghost.</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005363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E0C92-A91C-32ED-6D7E-00061E2A5D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DB935D-D854-3B04-2043-5E98EE071379}"/>
              </a:ext>
            </a:extLst>
          </p:cNvPr>
          <p:cNvSpPr txBox="1"/>
          <p:nvPr/>
        </p:nvSpPr>
        <p:spPr>
          <a:xfrm>
            <a:off x="824429" y="2817222"/>
            <a:ext cx="10543142" cy="1925764"/>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Prepare the Way: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Mark 1:1-8 Explained</a:t>
            </a:r>
          </a:p>
        </p:txBody>
      </p:sp>
      <p:pic>
        <p:nvPicPr>
          <p:cNvPr id="4" name="Picture 3">
            <a:extLst>
              <a:ext uri="{FF2B5EF4-FFF2-40B4-BE49-F238E27FC236}">
                <a16:creationId xmlns:a16="http://schemas.microsoft.com/office/drawing/2014/main" id="{76ABB784-B782-D9B1-B6E6-E0F2336997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9F287353-190E-9CB9-DBF1-C4F146153798}"/>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Church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1377 S. 20</a:t>
            </a:r>
            <a:r>
              <a:rPr kumimoji="0" lang="en-US" sz="2000"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KY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TrueWordsBaptist.org</a:t>
            </a:r>
          </a:p>
        </p:txBody>
      </p:sp>
    </p:spTree>
    <p:extLst>
      <p:ext uri="{BB962C8B-B14F-4D97-AF65-F5344CB8AC3E}">
        <p14:creationId xmlns:p14="http://schemas.microsoft.com/office/powerpoint/2010/main" val="1440016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8A8BC-0F59-C188-E275-60A9C607A31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FED03DD-A78A-139A-2E9A-AABC8071F17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Mark 1:1 The beginning of the gospel of Jesus Christ, the Son of God;</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036176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06F06B-E124-D1E9-BEAA-539129938B4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1B2F254-515B-8AE0-E1A7-A689DCCAF5F8}"/>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Mark 1:2 As it is written in the prophets, Behold, I send my messenger before thy face, which shall prepare thy way before thee.</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3249497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E3ECAA-101E-BE46-E979-7ED7E1748C0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ACD294A-B7DD-5D88-1870-0C846A85D19A}"/>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Malachi 3:1 Behold, I will send my messenger, and he shall prepare the way before me: and the Lord, whom ye seek, shall suddenly come to his temple, even the messenger of the covenant, whom ye delight in: behold, he shall come, saith the LORD of hosts.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0719488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788850-55BB-BE7E-6BA4-2F7039139B0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AA613D7-385F-60B2-3C2B-D3E5A3B56B4B}"/>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Mark 1:3 The voice of one crying in the wilderness, Prepare ye the way of the Lord, make his paths straight.</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5038208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16E490-57B9-6567-057C-2D6706E097F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C113E4F-B8BD-81EE-8161-7AF85C42C388}"/>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400" b="1" i="0" u="none" strike="noStrike" kern="1200" cap="none" spc="0" normalizeH="0" baseline="0" noProof="0" dirty="0">
                <a:ln>
                  <a:noFill/>
                </a:ln>
                <a:solidFill>
                  <a:prstClr val="black"/>
                </a:solidFill>
                <a:effectLst/>
                <a:uLnTx/>
                <a:uFillTx/>
                <a:latin typeface="Georgia"/>
                <a:ea typeface="+mn-ea"/>
                <a:cs typeface="+mn-cs"/>
              </a:rPr>
              <a:t>Isaiah 40:1-8   Comfort ye, comfort ye my people, saith your God.  2 Speak ye comfortably to Jerusalem, and cry unto her, that her warfare is accomplished, that her iniquity is pardoned: for she hath received of the LORD'S hand double for all her sins.  3 </a:t>
            </a:r>
            <a:r>
              <a:rPr kumimoji="0" lang="en-US" sz="3400" b="1" i="0" u="sng" strike="noStrike" kern="1200" cap="none" spc="0" normalizeH="0" baseline="0" noProof="0" dirty="0">
                <a:ln>
                  <a:noFill/>
                </a:ln>
                <a:solidFill>
                  <a:prstClr val="black"/>
                </a:solidFill>
                <a:effectLst/>
                <a:uLnTx/>
                <a:uFillTx/>
                <a:latin typeface="Georgia"/>
                <a:ea typeface="+mn-ea"/>
                <a:cs typeface="+mn-cs"/>
              </a:rPr>
              <a:t>The voice of him that </a:t>
            </a:r>
            <a:r>
              <a:rPr kumimoji="0" lang="en-US" sz="3400" b="1" i="0" u="sng" strike="noStrike" kern="1200" cap="none" spc="0" normalizeH="0" baseline="0" noProof="0" dirty="0" err="1">
                <a:ln>
                  <a:noFill/>
                </a:ln>
                <a:solidFill>
                  <a:prstClr val="black"/>
                </a:solidFill>
                <a:effectLst/>
                <a:uLnTx/>
                <a:uFillTx/>
                <a:latin typeface="Georgia"/>
                <a:ea typeface="+mn-ea"/>
                <a:cs typeface="+mn-cs"/>
              </a:rPr>
              <a:t>crieth</a:t>
            </a:r>
            <a:r>
              <a:rPr kumimoji="0" lang="en-US" sz="3400" b="1" i="0" u="sng" strike="noStrike" kern="1200" cap="none" spc="0" normalizeH="0" baseline="0" noProof="0" dirty="0">
                <a:ln>
                  <a:noFill/>
                </a:ln>
                <a:solidFill>
                  <a:prstClr val="black"/>
                </a:solidFill>
                <a:effectLst/>
                <a:uLnTx/>
                <a:uFillTx/>
                <a:latin typeface="Georgia"/>
                <a:ea typeface="+mn-ea"/>
                <a:cs typeface="+mn-cs"/>
              </a:rPr>
              <a:t> in the wilderness</a:t>
            </a:r>
            <a:r>
              <a:rPr kumimoji="0" lang="en-US" sz="3400" b="1" i="0" u="none" strike="noStrike" kern="1200" cap="none" spc="0" normalizeH="0" baseline="0" noProof="0" dirty="0">
                <a:ln>
                  <a:noFill/>
                </a:ln>
                <a:solidFill>
                  <a:prstClr val="black"/>
                </a:solidFill>
                <a:effectLst/>
                <a:uLnTx/>
                <a:uFillTx/>
                <a:latin typeface="Georgia"/>
                <a:ea typeface="+mn-ea"/>
                <a:cs typeface="+mn-cs"/>
              </a:rPr>
              <a:t>, Prepare ye the way of the LORD, make straight in the desert a highway for our God.  4 Every valley shall be exalted, and every mountain and hill shall be made low: and the crooked shall be made straight, and the rough places plain:</a:t>
            </a:r>
            <a:endParaRPr kumimoji="0" sz="3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7464847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96307</TotalTime>
  <Words>1199</Words>
  <Application>Microsoft Office PowerPoint</Application>
  <PresentationFormat>Widescreen</PresentationFormat>
  <Paragraphs>28</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676</cp:revision>
  <cp:lastPrinted>2020-01-28T17:57:24Z</cp:lastPrinted>
  <dcterms:created xsi:type="dcterms:W3CDTF">2019-08-31T20:33:16Z</dcterms:created>
  <dcterms:modified xsi:type="dcterms:W3CDTF">2025-12-06T20:15:32Z</dcterms:modified>
</cp:coreProperties>
</file>