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77" r:id="rId4"/>
    <p:sldId id="2978" r:id="rId5"/>
    <p:sldId id="2941" r:id="rId6"/>
    <p:sldId id="257" r:id="rId7"/>
    <p:sldId id="261" r:id="rId8"/>
    <p:sldId id="2966" r:id="rId9"/>
    <p:sldId id="2967" r:id="rId10"/>
    <p:sldId id="260" r:id="rId11"/>
    <p:sldId id="2968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Matthew 1:1-17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400"/>
              <a:t>Jeremiah 22:30  Thus saith the LORD, Write ye this man childless, a man that shall not prosper in his days: for no man of his seed shall prosper, sitting upon the throne of David, and ruling any more in Judah.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BFFDE-9A97-815D-928C-3C2F3E24B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4A159-15A9-CCC6-08FA-ADC4A996F51E}"/>
              </a:ext>
            </a:extLst>
          </p:cNvPr>
          <p:cNvSpPr txBox="1"/>
          <p:nvPr/>
        </p:nvSpPr>
        <p:spPr>
          <a:xfrm>
            <a:off x="457200" y="355604"/>
            <a:ext cx="1127455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Matthew 1:17  So all the generations from Abraham to David are fourteen generations; and from David until the carrying away into Babylon are fourteen generations; and from the carrying away into Babylon unto Christ are fourteen generations.</a:t>
            </a:r>
          </a:p>
        </p:txBody>
      </p:sp>
    </p:spTree>
    <p:extLst>
      <p:ext uri="{BB962C8B-B14F-4D97-AF65-F5344CB8AC3E}">
        <p14:creationId xmlns:p14="http://schemas.microsoft.com/office/powerpoint/2010/main" val="265623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80115"/>
            <a:ext cx="116967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400" b="1"/>
              <a:t>Matthew 1:1-6   The book of the generation of Jesus Christ, the son of David, the son of Abraham.  2 Abraham begat Isaac; and Isaac begat Jacob; and Jacob begat Judas and his brethren;  3 And Judas begat Phares and Zara of Thamar; and Phares begat Esrom; and Esrom begat Aram;  4 And Aram begat Aminadab; and Aminadab begat Naasson; and Naasson begat Salmon;  5 And Salmon begat Booz of Rachab; and Booz begat Obed of Ruth; and Obed begat Jesse;  6 And Jesse begat David the king; and David the king begat Solomon of her that had been the wife of Urias;</a:t>
            </a:r>
            <a:endParaRPr lang="en-US" sz="3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A2B31-DAF7-397C-485A-D2B2AB6BC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BF90C0-2C12-E865-B74B-F25D7735C414}"/>
              </a:ext>
            </a:extLst>
          </p:cNvPr>
          <p:cNvSpPr txBox="1"/>
          <p:nvPr/>
        </p:nvSpPr>
        <p:spPr>
          <a:xfrm>
            <a:off x="238125" y="180115"/>
            <a:ext cx="116967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Matthew 1:7-12   And Solomon begat Roboam; and Roboam begat Abia; and Abia begat Asa;  8 And Asa begat Josaphat; and Josaphat begat Joram; and Joram begat Ozias;  9 And Ozias begat Joatham; and Joatham begat Achaz; and Achaz begat Ezekias;  10 And Ezekias begat Manasses; and Manasses begat Amon; and Amon begat Josias;  11 And Josias begat Jechonias and his brethren, about the time they were carried away to Babylon:  12 And after they were brought to Babylon, Jechonias begat Salathiel; and Salathiel begat Zorobabel;</a:t>
            </a:r>
          </a:p>
        </p:txBody>
      </p:sp>
    </p:spTree>
    <p:extLst>
      <p:ext uri="{BB962C8B-B14F-4D97-AF65-F5344CB8AC3E}">
        <p14:creationId xmlns:p14="http://schemas.microsoft.com/office/powerpoint/2010/main" val="9420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5137A-A4D9-609F-E9BF-D6CBD576D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CC69B7-BCDB-F998-2C68-B89D89A40DD0}"/>
              </a:ext>
            </a:extLst>
          </p:cNvPr>
          <p:cNvSpPr txBox="1"/>
          <p:nvPr/>
        </p:nvSpPr>
        <p:spPr>
          <a:xfrm>
            <a:off x="238125" y="180115"/>
            <a:ext cx="116967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Matthew 1:13-17   And Zorobabel begat Abiud; and Abiud begat Eliakim; and Eliakim begat Azor;  14 And Azor begat Sadoc; and Sadoc begat Achim; and Achim begat Eliud;  15 And Eliud begat Eleazar; and Eleazar begat Matthan; and Matthan begat Jacob;  16 And Jacob begat Joseph the husband of Mary, of whom was born Jesus, who is called Christ.  17 So all the generations from Abraham to David are fourteen generations; and from David until the carrying away into Babylon are fourteen generations; and from the carrying away into Babylon unto Christ are fourteen generations.</a:t>
            </a:r>
          </a:p>
        </p:txBody>
      </p:sp>
    </p:spTree>
    <p:extLst>
      <p:ext uri="{BB962C8B-B14F-4D97-AF65-F5344CB8AC3E}">
        <p14:creationId xmlns:p14="http://schemas.microsoft.com/office/powerpoint/2010/main" val="3578656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From Abraham to Jesus:</a:t>
            </a:r>
            <a:b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Matthew 1:1-17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Matthew 1:1  The book of the generation of Jesus Christ, the son of David, the son of Abraham.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Matthew 1:2-6  Abraham begat Isaac; and Isaac begat Jacob; and Jacob begat Judas and his brethren;  3 And Judas begat Phares and Zara of Thamar; and Phares begat Esrom; and Esrom begat Aram;  4 And Aram begat Aminadab; and Aminadab begat Naasson; and Naasson begat Salmon;  5 And Salmon begat Booz of Rachab; and Booz begat Obed of Ruth; and Obed begat Jesse;  6 And Jesse begat David the king; and David the king begat Solomon of her that had been the wife of Urias;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6294"/>
            <a:ext cx="11274552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400" b="1"/>
              <a:t>Matthew 1:6-11  And Jesse begat David the king; and David the king begat Solomon of her that had been the wife of Urias;  7 And Solomon begat Roboam; and Roboam begat Abia; and Abia begat Asa;  8 And Asa begat Josaphat; and Josaphat begat Joram; and Joram begat Ozias;  9 And Ozias begat Joatham; and Joatham begat Achaz; and Achaz begat Ezekias;  10 And Ezekias begat Manasses; and Manasses begat Amon; and Amon begat Josias;  11 And Josias begat Jechonias and his brethren, about the time they were carried away to Babylon: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600"/>
              <a:t>Matthew 1:12-16  And after they were brought to Babylon, Jechonias begat Salathiel; and Salathiel begat Zorobabel; 13 And Zorobabel begat Abiud; and Abiud begat Eliakim; and Eliakim begat Azor; 14 And Azor begat Sadoc; and Sadoc begat Achim; and Achim begat Eliud; 15 And Eliud begat Eleazar; and Eleazar begat Matthan; and Matthan begat Jacob; 16 And Jacob begat Joseph the husband of Mary, of whom was born Jesus, who is called Christ.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5730</TotalTime>
  <Words>783</Words>
  <Application>Microsoft Office PowerPoint</Application>
  <PresentationFormat>Custom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26</cp:revision>
  <dcterms:created xsi:type="dcterms:W3CDTF">2013-01-27T09:14:16Z</dcterms:created>
  <dcterms:modified xsi:type="dcterms:W3CDTF">2025-12-01T20:08:33Z</dcterms:modified>
  <cp:category/>
</cp:coreProperties>
</file>