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4" r:id="rId4"/>
    <p:sldId id="2941" r:id="rId5"/>
    <p:sldId id="257" r:id="rId6"/>
    <p:sldId id="261" r:id="rId7"/>
    <p:sldId id="2966" r:id="rId8"/>
    <p:sldId id="2967" r:id="rId9"/>
    <p:sldId id="260" r:id="rId10"/>
    <p:sldId id="2968" r:id="rId11"/>
    <p:sldId id="2969"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Zephaniah 1:1-6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Zephaniah 1:6  And them that are turned back from the LORD; and those that have not sought the LORD, nor enquired for him.</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28623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Haggai 1:5  Now therefore thus saith the LORD of hosts; Consider your ways.</a:t>
            </a:r>
          </a:p>
        </p:txBody>
      </p:sp>
    </p:spTree>
    <p:extLst>
      <p:ext uri="{BB962C8B-B14F-4D97-AF65-F5344CB8AC3E}">
        <p14:creationId xmlns:p14="http://schemas.microsoft.com/office/powerpoint/2010/main" val="2343547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355586"/>
          </a:xfrm>
          <a:prstGeom prst="rect">
            <a:avLst/>
          </a:prstGeom>
          <a:noFill/>
        </p:spPr>
        <p:txBody>
          <a:bodyPr wrap="square">
            <a:spAutoFit/>
          </a:bodyPr>
          <a:lstStyle/>
          <a:p>
            <a:pPr algn="just">
              <a:defRPr sz="4800" b="1">
                <a:solidFill>
                  <a:srgbClr val="000000"/>
                </a:solidFill>
                <a:latin typeface="Georgia"/>
              </a:defRPr>
            </a:pPr>
            <a:r>
              <a:rPr lang="en-US" sz="3700"/>
              <a:t>Zephaniah 1:1-6  The word of the LORD which came unto Zephaniah the son of Cushi, the son of Gedaliah, the son of Amariah, the son of Hizkiah, in the days of Josiah the son of Amon, king of Judah.  2 I will utterly consume all things from off the land, saith the LORD.  3 I will consume man and beast; I will consume the fowls of the heaven, and the fishes of the sea, and the stumblingblocks with the wicked; and I will cut off man from off the land, saith the LORD.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DF7EE-F52B-3EFB-7325-6B196531AE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EDBDB0-1FE4-C8C8-4928-9EA652C6ACE3}"/>
              </a:ext>
            </a:extLst>
          </p:cNvPr>
          <p:cNvSpPr txBox="1"/>
          <p:nvPr/>
        </p:nvSpPr>
        <p:spPr>
          <a:xfrm>
            <a:off x="238125" y="180115"/>
            <a:ext cx="11696700" cy="635558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Zephaniah 1:4-6  I will also stretch out mine hand upon Judah, and upon all the inhabitants of Jerusalem; and I will cut off the remnant of Baal from this place, and the name of the Chemarims with the priests;  5 And them that worship the host of heaven upon the housetops; and them that worship and that swear by the LORD, and that swear by Malcham;  6 And them that are turned back from the LORD; and those that have not sought the LORD, nor inquired for him.</a:t>
            </a:r>
          </a:p>
        </p:txBody>
      </p:sp>
    </p:spTree>
    <p:extLst>
      <p:ext uri="{BB962C8B-B14F-4D97-AF65-F5344CB8AC3E}">
        <p14:creationId xmlns:p14="http://schemas.microsoft.com/office/powerpoint/2010/main" val="37550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I Will Utterly Consume All Things: Zephaniah 1's Global Judgment</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Zephaniah 1:1  The word of the LORD which came unto Zephaniah the son of Cushi, the son of Gedaliah, the son of Amariah, the son of Hizkiah, in the days of Josiah the son of Amon, king of Judah.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28623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Zephaniah 1:2  I will utterly consume all things from off the land, saith the LORD.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5478423"/>
          </a:xfrm>
          <a:prstGeom prst="rect">
            <a:avLst/>
          </a:prstGeom>
          <a:noFill/>
        </p:spPr>
        <p:txBody>
          <a:bodyPr wrap="square">
            <a:spAutoFit/>
          </a:bodyPr>
          <a:lstStyle/>
          <a:p>
            <a:pPr algn="just">
              <a:defRPr sz="4800" b="1">
                <a:solidFill>
                  <a:srgbClr val="000000"/>
                </a:solidFill>
                <a:latin typeface="Georgia"/>
              </a:defRPr>
            </a:pPr>
            <a:r>
              <a:rPr lang="en-US" sz="5000" b="1"/>
              <a:t>Zephaniah 1:3  I will consume man and beast; I will consume the fowls of the heaven, and the fishes of the sea, and the stumblingblocks with the wicked; and I will cut off man from off the land, saith the LORD.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262979"/>
          </a:xfrm>
          <a:prstGeom prst="rect">
            <a:avLst/>
          </a:prstGeom>
          <a:noFill/>
        </p:spPr>
        <p:txBody>
          <a:bodyPr wrap="square">
            <a:spAutoFit/>
          </a:bodyPr>
          <a:lstStyle/>
          <a:p>
            <a:pPr algn="just">
              <a:defRPr sz="4800" b="1">
                <a:solidFill>
                  <a:srgbClr val="000000"/>
                </a:solidFill>
                <a:latin typeface="Georgia"/>
              </a:defRPr>
            </a:pPr>
            <a:r>
              <a:rPr lang="en-US" sz="4800"/>
              <a:t>Zephaniah 1:4  I will also stretch out mine hand upon Judah, and upon all the inhabitants of Jerusalem; and I will cut off the remnant of Baal from this place, and the name of the Chemarims with the priests;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a:t>Zephaniah 1:5  And them that worship the host of heaven upon the housetops; and them that worship and that swear by the LORD, and that swear by Malcham;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5704</TotalTime>
  <Words>482</Words>
  <Application>Microsoft Office PowerPoint</Application>
  <PresentationFormat>Custom</PresentationFormat>
  <Paragraphs>15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20</cp:revision>
  <dcterms:created xsi:type="dcterms:W3CDTF">2013-01-27T09:14:16Z</dcterms:created>
  <dcterms:modified xsi:type="dcterms:W3CDTF">2025-11-17T19:09:07Z</dcterms:modified>
  <cp:category/>
</cp:coreProperties>
</file>