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72" r:id="rId4"/>
    <p:sldId id="2941" r:id="rId5"/>
    <p:sldId id="257" r:id="rId6"/>
    <p:sldId id="261" r:id="rId7"/>
    <p:sldId id="2966" r:id="rId8"/>
    <p:sldId id="2967" r:id="rId9"/>
    <p:sldId id="260" r:id="rId10"/>
    <p:sldId id="2968" r:id="rId11"/>
    <p:sldId id="2969" r:id="rId12"/>
    <p:sldId id="2971" r:id="rId13"/>
    <p:sldId id="2973" r:id="rId14"/>
    <p:sldId id="2974" r:id="rId15"/>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Jonah 1:1-6</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BFFDE-9A97-815D-928C-3C2F3E24BC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04A159-15A9-CCC6-08FA-ADC4A996F51E}"/>
              </a:ext>
            </a:extLst>
          </p:cNvPr>
          <p:cNvSpPr txBox="1"/>
          <p:nvPr/>
        </p:nvSpPr>
        <p:spPr>
          <a:xfrm>
            <a:off x="457200" y="355604"/>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Jonah 1:4  But the LORD sent out a great wind into the sea, and there was a mighty tempest in the sea, so that the ship was like to be broken.</a:t>
            </a:r>
          </a:p>
        </p:txBody>
      </p:sp>
    </p:spTree>
    <p:extLst>
      <p:ext uri="{BB962C8B-B14F-4D97-AF65-F5344CB8AC3E}">
        <p14:creationId xmlns:p14="http://schemas.microsoft.com/office/powerpoint/2010/main" val="2656230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35FCBA-59B8-6549-71CA-3E19EF7BB76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31DE987-4C31-4E5B-CCCC-A521B205E7B1}"/>
              </a:ext>
            </a:extLst>
          </p:cNvPr>
          <p:cNvSpPr txBox="1"/>
          <p:nvPr/>
        </p:nvSpPr>
        <p:spPr>
          <a:xfrm>
            <a:off x="457200" y="457200"/>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Jonah 1:5  Then the mariners were afraid, and cried every man unto his god, and cast forth the wares that were in the ship into the sea, to lighten it of them. But Jonah was gone down into the sides of the ship; and he lay, and was fast asleep.</a:t>
            </a:r>
          </a:p>
        </p:txBody>
      </p:sp>
    </p:spTree>
    <p:extLst>
      <p:ext uri="{BB962C8B-B14F-4D97-AF65-F5344CB8AC3E}">
        <p14:creationId xmlns:p14="http://schemas.microsoft.com/office/powerpoint/2010/main" val="2343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FE8C8-E1A8-9B83-36BC-29251AF294B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AFF7BB-8FED-DC73-9922-0B2B298EDE74}"/>
              </a:ext>
            </a:extLst>
          </p:cNvPr>
          <p:cNvSpPr txBox="1"/>
          <p:nvPr/>
        </p:nvSpPr>
        <p:spPr>
          <a:xfrm>
            <a:off x="457200" y="457200"/>
            <a:ext cx="11274552" cy="507831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Jonah 1:6  So the shipmaster came to him, and said unto him, What meanest thou, O sleeper? arise, call upon thy God, if so be that God will think upon us, that we perish not.</a:t>
            </a:r>
          </a:p>
        </p:txBody>
      </p:sp>
    </p:spTree>
    <p:extLst>
      <p:ext uri="{BB962C8B-B14F-4D97-AF65-F5344CB8AC3E}">
        <p14:creationId xmlns:p14="http://schemas.microsoft.com/office/powerpoint/2010/main" val="3216373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F9D62-217E-2D76-53A4-F918C79588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E51C355-4B85-CC7A-4873-96E2D02ED155}"/>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7200" b="1" i="0" u="none" strike="noStrike" kern="1200" cap="none" spc="0" normalizeH="0" baseline="0" noProof="0">
                <a:ln>
                  <a:noFill/>
                </a:ln>
                <a:solidFill>
                  <a:srgbClr val="000000"/>
                </a:solidFill>
                <a:effectLst/>
                <a:uLnTx/>
                <a:uFillTx/>
                <a:latin typeface="Georgia"/>
                <a:ea typeface="+mn-ea"/>
                <a:cs typeface="+mn-cs"/>
              </a:rPr>
              <a:t>Hebrews 13:2  Be not forgetful to entertain strangers: for thereby some have entertained angels unawares.</a:t>
            </a:r>
          </a:p>
        </p:txBody>
      </p:sp>
    </p:spTree>
    <p:extLst>
      <p:ext uri="{BB962C8B-B14F-4D97-AF65-F5344CB8AC3E}">
        <p14:creationId xmlns:p14="http://schemas.microsoft.com/office/powerpoint/2010/main" val="41161926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7C9AAA-7D6F-54A4-18D2-15826DDF3A1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78F5DD5-FC68-E895-E598-13C29B1F4FE8}"/>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Romans 8:28  And we know that all things work together for good to them that love God, to them who are the called according to his purpose.</a:t>
            </a:r>
          </a:p>
        </p:txBody>
      </p:sp>
    </p:spTree>
    <p:extLst>
      <p:ext uri="{BB962C8B-B14F-4D97-AF65-F5344CB8AC3E}">
        <p14:creationId xmlns:p14="http://schemas.microsoft.com/office/powerpoint/2010/main" val="9701908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54003"/>
            <a:ext cx="11696700" cy="5940088"/>
          </a:xfrm>
          <a:prstGeom prst="rect">
            <a:avLst/>
          </a:prstGeom>
          <a:noFill/>
        </p:spPr>
        <p:txBody>
          <a:bodyPr wrap="square">
            <a:spAutoFit/>
          </a:bodyPr>
          <a:lstStyle/>
          <a:p>
            <a:pPr algn="just">
              <a:defRPr sz="4800" b="1">
                <a:solidFill>
                  <a:srgbClr val="000000"/>
                </a:solidFill>
                <a:latin typeface="Georgia"/>
              </a:defRPr>
            </a:pPr>
            <a:r>
              <a:rPr lang="en-US" sz="3800"/>
              <a:t>Jonah 1:1-3   Now the word of the LORD came unto Jonah the son of Amittai, saying,  2 Arise, go to Nineveh, that great city, and cry against it; for their wickedness is come up before me.  3 But Jonah rose up to flee unto Tarshish from the presence of the LORD, and went down to Joppa; and he found a ship going to Tarshish: so he paid the fare thereof, and went down into it, to go with them unto Tarshish from the presence of the LORD.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EC23F1-5E66-1C6A-5AA0-CC397E78DB0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A4D0573-364F-ECAC-5F84-23665AD0EBA9}"/>
              </a:ext>
            </a:extLst>
          </p:cNvPr>
          <p:cNvSpPr txBox="1"/>
          <p:nvPr/>
        </p:nvSpPr>
        <p:spPr>
          <a:xfrm>
            <a:off x="238125" y="69283"/>
            <a:ext cx="11696700" cy="674030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600" b="1" i="0" u="none" strike="noStrike" kern="1200" cap="none" spc="0" normalizeH="0" baseline="0" noProof="0">
                <a:ln>
                  <a:noFill/>
                </a:ln>
                <a:solidFill>
                  <a:srgbClr val="000000"/>
                </a:solidFill>
                <a:effectLst/>
                <a:uLnTx/>
                <a:uFillTx/>
                <a:latin typeface="Georgia"/>
                <a:ea typeface="+mn-ea"/>
                <a:cs typeface="+mn-cs"/>
              </a:rPr>
              <a:t>Jonah 1:4-6   But the LORD sent out a great wind into the sea, and there was a mighty tempest in the sea, so that the ship was like to be broken.  5 Then the mariners were afraid, and cried every man unto his god, and cast forth the wares that were in the ship into the sea, to lighten it of them. But Jonah was gone down into the sides of the ship; and he lay, and was fast asleep.  6 So the shipmaster came to him, and said unto him, What meanest thou, O sleeper? arise, call upon thy God, if so be that God will think upon us, that we perish not.</a:t>
            </a:r>
          </a:p>
        </p:txBody>
      </p:sp>
    </p:spTree>
    <p:extLst>
      <p:ext uri="{BB962C8B-B14F-4D97-AF65-F5344CB8AC3E}">
        <p14:creationId xmlns:p14="http://schemas.microsoft.com/office/powerpoint/2010/main" val="3406147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Arise, Go to Nineveh—</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600" b="1">
                <a:solidFill>
                  <a:prstClr val="black"/>
                </a:solidFill>
                <a:latin typeface="Georgia"/>
              </a:rPr>
              <a:t>B</a:t>
            </a:r>
            <a:r>
              <a:rPr kumimoji="0" lang="en-US" sz="6600" b="1" i="0" u="none" strike="noStrike" kern="1200" cap="none" spc="0" normalizeH="0" baseline="0" noProof="0">
                <a:ln>
                  <a:noFill/>
                </a:ln>
                <a:solidFill>
                  <a:prstClr val="black"/>
                </a:solidFill>
                <a:effectLst/>
                <a:uLnTx/>
                <a:uFillTx/>
                <a:latin typeface="Georgia"/>
                <a:ea typeface="+mn-ea"/>
                <a:cs typeface="+mn-cs"/>
              </a:rPr>
              <a:t>ut Jonah Fled:</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Jonah 1’s Call and Rebellion</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755422"/>
          </a:xfrm>
          <a:prstGeom prst="rect">
            <a:avLst/>
          </a:prstGeom>
          <a:noFill/>
        </p:spPr>
        <p:txBody>
          <a:bodyPr wrap="square">
            <a:spAutoFit/>
          </a:bodyPr>
          <a:lstStyle/>
          <a:p>
            <a:pPr algn="just">
              <a:defRPr sz="4800" b="1">
                <a:solidFill>
                  <a:srgbClr val="000000"/>
                </a:solidFill>
                <a:latin typeface="Georgia"/>
              </a:defRPr>
            </a:pPr>
            <a:r>
              <a:rPr lang="en-US" sz="4600" b="1"/>
              <a:t>2 Kings 14:25  He restored the coast of Israel from the entering of Hamath unto the sea of the plain, according to the word of the LORD God of Israel, which he spake by the hand of his servant Jonah, the son of Amittai, the prophet, which was of Gath-hepher.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15498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Jonah 1:1  Now the word of the LORD came unto Jonah the son of Amittai, saying,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3416320"/>
          </a:xfrm>
          <a:prstGeom prst="rect">
            <a:avLst/>
          </a:prstGeom>
          <a:noFill/>
        </p:spPr>
        <p:txBody>
          <a:bodyPr wrap="square">
            <a:spAutoFit/>
          </a:bodyPr>
          <a:lstStyle/>
          <a:p>
            <a:pPr algn="just">
              <a:defRPr sz="4800" b="1">
                <a:solidFill>
                  <a:srgbClr val="000000"/>
                </a:solidFill>
                <a:latin typeface="Georgia"/>
              </a:defRPr>
            </a:pPr>
            <a:r>
              <a:rPr lang="en-US" sz="5400" b="1"/>
              <a:t>Jonah 1:2  Arise, go to Nineveh, that great city, and cry against it; for their wickedness is come up before 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5878532"/>
          </a:xfrm>
          <a:prstGeom prst="rect">
            <a:avLst/>
          </a:prstGeom>
          <a:noFill/>
        </p:spPr>
        <p:txBody>
          <a:bodyPr wrap="square">
            <a:spAutoFit/>
          </a:bodyPr>
          <a:lstStyle/>
          <a:p>
            <a:pPr algn="just">
              <a:defRPr sz="4800" b="1">
                <a:solidFill>
                  <a:srgbClr val="000000"/>
                </a:solidFill>
                <a:latin typeface="Georgia"/>
              </a:defRPr>
            </a:pPr>
            <a:r>
              <a:rPr lang="en-US" sz="4700"/>
              <a:t>Jonah 1:3  But Jonah rose up to flee unto Tarshish from the presence of the LORD, and went down to Joppa; and he found a ship going to Tarshish: so he paid the fare thereof, and went down into it, to go with them unto Tarshish from the presence of the LORD.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001643"/>
          </a:xfrm>
          <a:prstGeom prst="rect">
            <a:avLst/>
          </a:prstGeom>
          <a:noFill/>
        </p:spPr>
        <p:txBody>
          <a:bodyPr wrap="square">
            <a:spAutoFit/>
          </a:bodyPr>
          <a:lstStyle/>
          <a:p>
            <a:pPr algn="just">
              <a:defRPr sz="4800" b="1">
                <a:solidFill>
                  <a:srgbClr val="000000"/>
                </a:solidFill>
                <a:latin typeface="Georgia"/>
              </a:defRPr>
            </a:pPr>
            <a:r>
              <a:rPr lang="en-US" sz="4800"/>
              <a:t>Revelation 14:10  The same shall drink of the wine of the wrath of God, which is poured out without mixture into the cup of his indignation; and he shall be tormented with fire and brimstone in the presence of the holy angels, and in the presence of the Lamb: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5684</TotalTime>
  <Words>680</Words>
  <Application>Microsoft Office PowerPoint</Application>
  <PresentationFormat>Custom</PresentationFormat>
  <Paragraphs>20</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17</cp:revision>
  <dcterms:created xsi:type="dcterms:W3CDTF">2013-01-27T09:14:16Z</dcterms:created>
  <dcterms:modified xsi:type="dcterms:W3CDTF">2025-11-11T02:54:40Z</dcterms:modified>
  <cp:category/>
</cp:coreProperties>
</file>