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72" r:id="rId4"/>
    <p:sldId id="2941" r:id="rId5"/>
    <p:sldId id="257" r:id="rId6"/>
    <p:sldId id="261" r:id="rId7"/>
    <p:sldId id="2966" r:id="rId8"/>
    <p:sldId id="2967" r:id="rId9"/>
    <p:sldId id="260" r:id="rId10"/>
    <p:sldId id="2968" r:id="rId11"/>
    <p:sldId id="2969" r:id="rId12"/>
    <p:sldId id="2971" r:id="rId13"/>
    <p:sldId id="2973" r:id="rId14"/>
    <p:sldId id="2974" r:id="rId15"/>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Obadiah 1:1-9</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457200"/>
            <a:ext cx="11274552" cy="415498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Obadiah 1:6  How are the things of Esau searched out! how are his hidden things sought up!</a:t>
            </a:r>
          </a:p>
        </p:txBody>
      </p:sp>
    </p:spTree>
    <p:extLst>
      <p:ext uri="{BB962C8B-B14F-4D97-AF65-F5344CB8AC3E}">
        <p14:creationId xmlns:p14="http://schemas.microsoft.com/office/powerpoint/2010/main" val="2656230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55092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Obadiah 1:7  All the men of thy confederacy have brought thee even to the border: the men that were at peace with thee have deceived thee, and prevailed against thee; they that eat thy bread have laid a wound under thee: there is none understanding in him.</a:t>
            </a:r>
          </a:p>
        </p:txBody>
      </p:sp>
    </p:spTree>
    <p:extLst>
      <p:ext uri="{BB962C8B-B14F-4D97-AF65-F5344CB8AC3E}">
        <p14:creationId xmlns:p14="http://schemas.microsoft.com/office/powerpoint/2010/main" val="2343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FE8C8-E1A8-9B83-36BC-29251AF294B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AFF7BB-8FED-DC73-9922-0B2B298EDE74}"/>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Obadiah 1:8  Shall I not in that day, saith the LORD, even destroy the wise men out of Edom, and understanding out of the mount of Esau?</a:t>
            </a:r>
          </a:p>
        </p:txBody>
      </p:sp>
    </p:spTree>
    <p:extLst>
      <p:ext uri="{BB962C8B-B14F-4D97-AF65-F5344CB8AC3E}">
        <p14:creationId xmlns:p14="http://schemas.microsoft.com/office/powerpoint/2010/main" val="3216373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F9D62-217E-2D76-53A4-F918C79588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E51C355-4B85-CC7A-4873-96E2D02ED155}"/>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Obadiah 1:9  And thy mighty men, O Teman, shall be dismayed, to the end that every one of the mount of Esau may be cut off by slaughter.</a:t>
            </a:r>
          </a:p>
        </p:txBody>
      </p:sp>
    </p:spTree>
    <p:extLst>
      <p:ext uri="{BB962C8B-B14F-4D97-AF65-F5344CB8AC3E}">
        <p14:creationId xmlns:p14="http://schemas.microsoft.com/office/powerpoint/2010/main" val="4116192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C9AAA-7D6F-54A4-18D2-15826DDF3A1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78F5DD5-FC68-E895-E598-13C29B1F4FE8}"/>
              </a:ext>
            </a:extLst>
          </p:cNvPr>
          <p:cNvSpPr txBox="1"/>
          <p:nvPr/>
        </p:nvSpPr>
        <p:spPr>
          <a:xfrm>
            <a:off x="457200" y="457200"/>
            <a:ext cx="11274552" cy="5170646"/>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James 4:6  But he giveth more grace. Wherefore he saith, God resisteth the proud, but giveth grace unto the humble.</a:t>
            </a:r>
          </a:p>
        </p:txBody>
      </p:sp>
    </p:spTree>
    <p:extLst>
      <p:ext uri="{BB962C8B-B14F-4D97-AF65-F5344CB8AC3E}">
        <p14:creationId xmlns:p14="http://schemas.microsoft.com/office/powerpoint/2010/main" val="970190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54003"/>
            <a:ext cx="11696700" cy="6001643"/>
          </a:xfrm>
          <a:prstGeom prst="rect">
            <a:avLst/>
          </a:prstGeom>
          <a:noFill/>
        </p:spPr>
        <p:txBody>
          <a:bodyPr wrap="square">
            <a:spAutoFit/>
          </a:bodyPr>
          <a:lstStyle/>
          <a:p>
            <a:pPr algn="just">
              <a:defRPr sz="4800" b="1">
                <a:solidFill>
                  <a:srgbClr val="000000"/>
                </a:solidFill>
                <a:latin typeface="Georgia"/>
              </a:defRPr>
            </a:pPr>
            <a:r>
              <a:rPr lang="en-US" sz="3200"/>
              <a:t>Obadiah 1-4   The vision of Obadiah. Thus saith the Lord GOD concerning Edom; We have heard a rumour from the LORD, and an ambassador is sent among the heathen, Arise ye, and let us rise up against her in battle.  2 Behold, I have made thee small among the heathen: thou art greatly despised.  3 The pride of thine heart hath deceived thee, thou that dwellest in the clefts of the rock, whose habitation is high; that saith in his heart, Who shall bring me down to the ground?  4 Though thou exalt thyself as the eagle, and though thou set thy nest among the stars, thence will I bring thee down, saith the LORD.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C23F1-5E66-1C6A-5AA0-CC397E78DB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A4D0573-364F-ECAC-5F84-23665AD0EBA9}"/>
              </a:ext>
            </a:extLst>
          </p:cNvPr>
          <p:cNvSpPr txBox="1"/>
          <p:nvPr/>
        </p:nvSpPr>
        <p:spPr>
          <a:xfrm>
            <a:off x="238125" y="143171"/>
            <a:ext cx="11696700" cy="655564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000" b="1" i="0" u="none" strike="noStrike" kern="1200" cap="none" spc="0" normalizeH="0" baseline="0" noProof="0">
                <a:ln>
                  <a:noFill/>
                </a:ln>
                <a:solidFill>
                  <a:srgbClr val="000000"/>
                </a:solidFill>
                <a:effectLst/>
                <a:uLnTx/>
                <a:uFillTx/>
                <a:latin typeface="Georgia"/>
                <a:ea typeface="+mn-ea"/>
                <a:cs typeface="+mn-cs"/>
              </a:rPr>
              <a:t>Obadiah 5-9   If thieves came to thee, if robbers by night, (how art thou cut off!) would they not have stolen till they had enough? if the grapegatherers came to thee, would they not leave some grapes?  6 How are the things of Esau searched out! how are his hidden things sought up!  7 All the men of thy confederacy have brought thee even to the border: the men that were at peace with thee have deceived thee, and prevailed against thee; they that eat thy bread have laid a wound under thee: there is none understanding in him.  8 Shall I not in that day, saith the LORD, even destroy the wise men out of Edom, and understanding out of the mount of Esau?  9 And thy mighty men, O Teman, shall be dismayed, to the end that every one of the mount of Esau may be cut off by slaughter.</a:t>
            </a:r>
          </a:p>
        </p:txBody>
      </p:sp>
    </p:spTree>
    <p:extLst>
      <p:ext uri="{BB962C8B-B14F-4D97-AF65-F5344CB8AC3E}">
        <p14:creationId xmlns:p14="http://schemas.microsoft.com/office/powerpoint/2010/main" val="3406147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Though You Soar</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Like the Eagle:</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Obadiah's </a:t>
            </a:r>
            <a:r>
              <a:rPr lang="en-US" sz="6600" b="1">
                <a:solidFill>
                  <a:prstClr val="black"/>
                </a:solidFill>
                <a:latin typeface="Georgia"/>
              </a:rPr>
              <a:t>Judgment</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600" b="1">
                <a:solidFill>
                  <a:prstClr val="black"/>
                </a:solidFill>
                <a:latin typeface="Georgia"/>
              </a:rPr>
              <a:t>on Edom's Pride</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478423"/>
          </a:xfrm>
          <a:prstGeom prst="rect">
            <a:avLst/>
          </a:prstGeom>
          <a:noFill/>
        </p:spPr>
        <p:txBody>
          <a:bodyPr wrap="square">
            <a:spAutoFit/>
          </a:bodyPr>
          <a:lstStyle/>
          <a:p>
            <a:pPr algn="just">
              <a:defRPr sz="4800" b="1">
                <a:solidFill>
                  <a:srgbClr val="000000"/>
                </a:solidFill>
                <a:latin typeface="Georgia"/>
              </a:defRPr>
            </a:pPr>
            <a:r>
              <a:rPr lang="en-US" sz="5000" b="1"/>
              <a:t>Obadiah 1:1  The vision of Obadiah. Thus saith the Lord GOD concerning Edom; We have heard a rumour from the LORD, and an ambassador is sent among the heathen, Arise ye, and let us rise up against her in battle.</a:t>
            </a:r>
            <a:endParaRPr sz="5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15498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Obadiah 1:2  Behold, I have made thee small among the heathen: thou art greatly despised.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Obadiah 1:3  The pride of thine heart hath deceived thee, thou that dwellest in the clefts of the rock, whose habitation is high; that saith in his heart, Who shall bring me down to the ground?</a:t>
            </a:r>
            <a:endParaRPr sz="5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632311"/>
          </a:xfrm>
          <a:prstGeom prst="rect">
            <a:avLst/>
          </a:prstGeom>
          <a:noFill/>
        </p:spPr>
        <p:txBody>
          <a:bodyPr wrap="square">
            <a:spAutoFit/>
          </a:bodyPr>
          <a:lstStyle/>
          <a:p>
            <a:pPr algn="just">
              <a:defRPr sz="4800" b="1">
                <a:solidFill>
                  <a:srgbClr val="000000"/>
                </a:solidFill>
                <a:latin typeface="Georgia"/>
              </a:defRPr>
            </a:pPr>
            <a:r>
              <a:rPr lang="en-US" sz="6000"/>
              <a:t>Obadiah 1:4  Though thou exalt thyself as the eagle, and though thou set thy nest among the stars, thence will I bring thee down, saith the LORD.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a:t>Obadiah 1:5  If thieves came to thee, if robbers by night, (how art thou cut off!) would they not have stolen till they had enough? if the grapegatherers came to thee, would they not leave some grapes?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5678</TotalTime>
  <Words>699</Words>
  <Application>Microsoft Office PowerPoint</Application>
  <PresentationFormat>Custom</PresentationFormat>
  <Paragraphs>21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16</cp:revision>
  <dcterms:created xsi:type="dcterms:W3CDTF">2013-01-27T09:14:16Z</dcterms:created>
  <dcterms:modified xsi:type="dcterms:W3CDTF">2025-11-10T21:07:03Z</dcterms:modified>
  <cp:category/>
</cp:coreProperties>
</file>