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273" r:id="rId4"/>
    <p:sldId id="309" r:id="rId5"/>
    <p:sldId id="310" r:id="rId6"/>
    <p:sldId id="311" r:id="rId7"/>
    <p:sldId id="312" r:id="rId8"/>
    <p:sldId id="313" r:id="rId9"/>
    <p:sldId id="314" r:id="rId10"/>
    <p:sldId id="316" r:id="rId11"/>
    <p:sldId id="317" r:id="rId12"/>
    <p:sldId id="318" r:id="rId13"/>
    <p:sldId id="319" r:id="rId14"/>
    <p:sldId id="320" r:id="rId15"/>
    <p:sldId id="321" r:id="rId16"/>
    <p:sldId id="322" r:id="rId17"/>
    <p:sldId id="323" r:id="rId18"/>
    <p:sldId id="324" r:id="rId19"/>
    <p:sldId id="325" r:id="rId20"/>
    <p:sldId id="326" r:id="rId21"/>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87" d="100"/>
          <a:sy n="87" d="100"/>
        </p:scale>
        <p:origin x="56" y="16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11/15/2025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11/15/2025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11/15/2025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11/15/2025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Amos 1:1–2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FDC948-7259-DD73-B168-2404D694A65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83AEFA-1B36-3E7B-3977-93D5672A50B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…in the days of Uzziah king of Judah, and in the days of Jeroboam the son of Joash king of Israel, two years before the earthquake.</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889752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4F5B24-1BB4-5990-516C-7026189AA0C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5EC9E4E-A4D0-6B05-A6BC-78B4BF5BD489}"/>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2 Chronicles 26:3-5 Sixteen years old was Uzziah when he began to reign, and he reigned fifty and two years in Jerusalem. His mother's name also was Jecoliah of Jerusalem. 4 And he did that which was right in the sight of the LORD, according to all that his father Amaziah did. 5 And he sought God in the days of Zechariah, who had understanding in the visions of God: and as long as he sought the LORD, God made him to prosper.</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157877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CD32BB-E458-6508-9926-741C51F36F9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CFFE37B-3186-F624-3F13-18EB7E1158F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2 Chronicles 26:7-8 And God helped him against the Philistines, and against the Arabians that dwelt in Gur-</a:t>
            </a:r>
            <a:r>
              <a:rPr kumimoji="0" lang="en-US" sz="3600" b="1" i="0" u="none" strike="noStrike" kern="1200" cap="none" spc="0" normalizeH="0" baseline="0" noProof="0" dirty="0" err="1">
                <a:ln>
                  <a:noFill/>
                </a:ln>
                <a:solidFill>
                  <a:prstClr val="black"/>
                </a:solidFill>
                <a:effectLst/>
                <a:uLnTx/>
                <a:uFillTx/>
                <a:latin typeface="Georgia"/>
                <a:ea typeface="+mn-ea"/>
                <a:cs typeface="+mn-cs"/>
              </a:rPr>
              <a:t>baal</a:t>
            </a:r>
            <a:r>
              <a:rPr kumimoji="0" lang="en-US" sz="3600" b="1" i="0" u="none" strike="noStrike" kern="1200" cap="none" spc="0" normalizeH="0" baseline="0" noProof="0" dirty="0">
                <a:ln>
                  <a:noFill/>
                </a:ln>
                <a:solidFill>
                  <a:prstClr val="black"/>
                </a:solidFill>
                <a:effectLst/>
                <a:uLnTx/>
                <a:uFillTx/>
                <a:latin typeface="Georgia"/>
                <a:ea typeface="+mn-ea"/>
                <a:cs typeface="+mn-cs"/>
              </a:rPr>
              <a:t>, and the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Mehunims</a:t>
            </a:r>
            <a:r>
              <a:rPr kumimoji="0" lang="en-US" sz="3600" b="1" i="0" u="none" strike="noStrike" kern="1200" cap="none" spc="0" normalizeH="0" baseline="0" noProof="0" dirty="0">
                <a:ln>
                  <a:noFill/>
                </a:ln>
                <a:solidFill>
                  <a:prstClr val="black"/>
                </a:solidFill>
                <a:effectLst/>
                <a:uLnTx/>
                <a:uFillTx/>
                <a:latin typeface="Georgia"/>
                <a:ea typeface="+mn-ea"/>
                <a:cs typeface="+mn-cs"/>
              </a:rPr>
              <a:t>. 8 And the Ammonites gave gifts to Uzziah: and his name spread abroad even to the entering in of Egypt; for he strengthened himself exceedingly.</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3808218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7E278-A2A2-9687-436B-05A02734798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9DEB4C5-0A5A-2B00-6959-5FD15CE1EE7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2 Chronicles 26:9-13 Moreover Uzziah built towers in Jerusalem at the corner gate, and at the valley gate, and at the turning of the wall, and fortified them. 10 Also he built towers in the desert, and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digged</a:t>
            </a:r>
            <a:r>
              <a:rPr kumimoji="0" lang="en-US" sz="3600" b="1" i="0" u="none" strike="noStrike" kern="1200" cap="none" spc="0" normalizeH="0" baseline="0" noProof="0" dirty="0">
                <a:ln>
                  <a:noFill/>
                </a:ln>
                <a:solidFill>
                  <a:prstClr val="black"/>
                </a:solidFill>
                <a:effectLst/>
                <a:uLnTx/>
                <a:uFillTx/>
                <a:latin typeface="Georgia"/>
                <a:ea typeface="+mn-ea"/>
                <a:cs typeface="+mn-cs"/>
              </a:rPr>
              <a:t> many wells: for he had much cattle, both in the low country, and in the plains: husbandmen also, and vine dressers in the mountains, and in Carmel: for he loved husbandry. </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351273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0E536-544C-AA3A-0BB9-FF77315202E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1151C5B-5A41-153E-B435-1F1797EE542A}"/>
              </a:ext>
            </a:extLst>
          </p:cNvPr>
          <p:cNvSpPr txBox="1"/>
          <p:nvPr/>
        </p:nvSpPr>
        <p:spPr>
          <a:xfrm>
            <a:off x="457200" y="457200"/>
            <a:ext cx="11277600" cy="5943600"/>
          </a:xfrm>
          <a:prstGeom prst="rect">
            <a:avLst/>
          </a:prstGeom>
          <a:noFill/>
        </p:spPr>
        <p:txBody>
          <a:bodyPr wrap="square" anchor="ctr"/>
          <a:lstStyle/>
          <a:p>
            <a:pPr lvl="0" algn="just">
              <a:defRPr/>
            </a:pPr>
            <a:r>
              <a:rPr lang="en-US" sz="3200" b="1" dirty="0">
                <a:solidFill>
                  <a:prstClr val="black"/>
                </a:solidFill>
                <a:latin typeface="Georgia"/>
              </a:rPr>
              <a:t>11 Moreover Uzziah had an host of fighting men, that went out to war by bands, according to the number of their account by the hand of Jeiel the scribe and Maaseiah the ruler, under the hand of Hananiah, one of the king's captains. 12 The whole number of the chief of the fathers of the mighty men of </a:t>
            </a:r>
            <a:r>
              <a:rPr lang="en-US" sz="3200" b="1" dirty="0" err="1">
                <a:solidFill>
                  <a:prstClr val="black"/>
                </a:solidFill>
                <a:latin typeface="Georgia"/>
              </a:rPr>
              <a:t>valour</a:t>
            </a:r>
            <a:r>
              <a:rPr lang="en-US" sz="3200" b="1" dirty="0">
                <a:solidFill>
                  <a:prstClr val="black"/>
                </a:solidFill>
                <a:latin typeface="Georgia"/>
              </a:rPr>
              <a:t> were two thousand and six hundred. 13 And under their hand was an army, three hundred thousand and seven thousand and five hundred, that made war with mighty power, to help the king against the enemy.</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0429436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E9180-6F80-0495-2107-3A99EBAD4CF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8131B58-B5B0-925B-4DF1-B461DCFECBE6}"/>
              </a:ext>
            </a:extLst>
          </p:cNvPr>
          <p:cNvSpPr txBox="1"/>
          <p:nvPr/>
        </p:nvSpPr>
        <p:spPr>
          <a:xfrm>
            <a:off x="457200" y="457200"/>
            <a:ext cx="11277600" cy="5943600"/>
          </a:xfrm>
          <a:prstGeom prst="rect">
            <a:avLst/>
          </a:prstGeom>
          <a:noFill/>
        </p:spPr>
        <p:txBody>
          <a:bodyPr wrap="square" anchor="ctr"/>
          <a:lstStyle/>
          <a:p>
            <a:pPr lvl="0" algn="just">
              <a:defRPr/>
            </a:pPr>
            <a:r>
              <a:rPr lang="en-US" sz="3600" b="1" dirty="0">
                <a:solidFill>
                  <a:prstClr val="black"/>
                </a:solidFill>
                <a:latin typeface="Georgia"/>
              </a:rPr>
              <a:t>2 Chronicles 26:15-16 And he made in Jerusalem engines, invented by cunning men, to be on the towers and upon the bulwarks, to shoot arrows and great stones withal. And his name spread far abroad; for he was </a:t>
            </a:r>
            <a:r>
              <a:rPr lang="en-US" sz="3600" b="1" dirty="0" err="1">
                <a:solidFill>
                  <a:prstClr val="black"/>
                </a:solidFill>
                <a:latin typeface="Georgia"/>
              </a:rPr>
              <a:t>marvellously</a:t>
            </a:r>
            <a:r>
              <a:rPr lang="en-US" sz="3600" b="1" dirty="0">
                <a:solidFill>
                  <a:prstClr val="black"/>
                </a:solidFill>
                <a:latin typeface="Georgia"/>
              </a:rPr>
              <a:t> helped, till he was strong. </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724798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D84A49-5C42-FA52-4A7E-EC920A22A92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C686BEC-3B6C-10F2-7193-3932F89863ED}"/>
              </a:ext>
            </a:extLst>
          </p:cNvPr>
          <p:cNvSpPr txBox="1"/>
          <p:nvPr/>
        </p:nvSpPr>
        <p:spPr>
          <a:xfrm>
            <a:off x="457200" y="457200"/>
            <a:ext cx="11277600" cy="5943600"/>
          </a:xfrm>
          <a:prstGeom prst="rect">
            <a:avLst/>
          </a:prstGeom>
          <a:noFill/>
        </p:spPr>
        <p:txBody>
          <a:bodyPr wrap="square" anchor="ctr"/>
          <a:lstStyle/>
          <a:p>
            <a:pPr lvl="0" algn="just">
              <a:defRPr/>
            </a:pPr>
            <a:r>
              <a:rPr lang="en-US" sz="4000" b="1" dirty="0">
                <a:solidFill>
                  <a:prstClr val="black"/>
                </a:solidFill>
                <a:latin typeface="Georgia"/>
              </a:rPr>
              <a:t>16 </a:t>
            </a:r>
            <a:r>
              <a:rPr lang="en-US" sz="4000" b="1" u="sng" dirty="0">
                <a:solidFill>
                  <a:prstClr val="black"/>
                </a:solidFill>
                <a:latin typeface="Georgia"/>
              </a:rPr>
              <a:t>But when he was strong</a:t>
            </a:r>
            <a:r>
              <a:rPr lang="en-US" sz="4000" b="1" dirty="0">
                <a:solidFill>
                  <a:prstClr val="black"/>
                </a:solidFill>
                <a:latin typeface="Georgia"/>
              </a:rPr>
              <a:t>, his heart was lifted up to his destruction: for he transgressed against the LORD his God, and went into the temple of the LORD to burn incense upon the altar of incense.</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1240851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D9CD0-E033-892B-5C53-5F8C01459B4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F945075-511E-8335-77C7-36E03A7297B2}"/>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Amos 1:2 And he said, The LORD will roar from Zion, and utter his voice from Jerusalem…</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7854783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6BE8C-823F-A009-5F04-42024283074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A41510F-72CC-8CBC-BA6A-59025493F77E}"/>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Amos 1:2 And he said, The LORD will roar from Zion, and utter his voice from Jerusalem; and the </a:t>
            </a:r>
            <a:r>
              <a:rPr lang="en-US" sz="4400" b="1" u="sng" dirty="0">
                <a:solidFill>
                  <a:prstClr val="black"/>
                </a:solidFill>
                <a:latin typeface="Georgia"/>
              </a:rPr>
              <a:t>habitations of the shepherds</a:t>
            </a:r>
            <a:r>
              <a:rPr lang="en-US" sz="4400" b="1" dirty="0">
                <a:solidFill>
                  <a:prstClr val="black"/>
                </a:solidFill>
                <a:latin typeface="Georgia"/>
              </a:rPr>
              <a:t> shall mourn, and the </a:t>
            </a:r>
            <a:r>
              <a:rPr lang="en-US" sz="4400" b="1" u="sng" dirty="0">
                <a:solidFill>
                  <a:prstClr val="black"/>
                </a:solidFill>
                <a:latin typeface="Georgia"/>
              </a:rPr>
              <a:t>top of Carmel</a:t>
            </a:r>
            <a:r>
              <a:rPr lang="en-US" sz="4400" b="1" dirty="0">
                <a:solidFill>
                  <a:prstClr val="black"/>
                </a:solidFill>
                <a:latin typeface="Georgia"/>
              </a:rPr>
              <a:t> shall wither.</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0776054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CA406-BDA4-0D44-B754-3912E46F74F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AA7A413-EDD1-F2D9-4620-599113FC696E}"/>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Amos 9:3 And though they </a:t>
            </a:r>
            <a:r>
              <a:rPr lang="en-US" sz="4400" b="1" u="sng" dirty="0">
                <a:solidFill>
                  <a:prstClr val="black"/>
                </a:solidFill>
                <a:latin typeface="Georgia"/>
              </a:rPr>
              <a:t>hide themselves in the top of Carmel</a:t>
            </a:r>
            <a:r>
              <a:rPr lang="en-US" sz="4400" b="1" dirty="0">
                <a:solidFill>
                  <a:prstClr val="black"/>
                </a:solidFill>
                <a:latin typeface="Georgia"/>
              </a:rPr>
              <a:t>, I will search and take them out thence; and though they be hid from my sight in the bottom of the sea, thence will I command the serpent, and he shall bite them:</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139097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Amos 1:1-2   The words of Amos, who was among the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herdmen</a:t>
            </a:r>
            <a:r>
              <a:rPr kumimoji="0" lang="en-US" sz="3600" b="1" i="0" u="none" strike="noStrike" kern="1200" cap="none" spc="0" normalizeH="0" baseline="0" noProof="0" dirty="0">
                <a:ln>
                  <a:noFill/>
                </a:ln>
                <a:solidFill>
                  <a:prstClr val="black"/>
                </a:solidFill>
                <a:effectLst/>
                <a:uLnTx/>
                <a:uFillTx/>
                <a:latin typeface="Georgia"/>
                <a:ea typeface="+mn-ea"/>
                <a:cs typeface="+mn-cs"/>
              </a:rPr>
              <a:t> of Tekoa, which he saw concerning Israel in the days of Uzziah king of Judah, and in the days of Jeroboam the son of Joash king of Israel, two years before the earthquake.  2 And he said, The LORD will roar from Zion, and utter his voice from Jerusalem; and the habitations of the shepherds shall mourn, and the top of Carmel shall wither.</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1D038-12DE-1A33-0846-42BD59D611E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7446AA3-78F1-974E-4DE5-DD56A85F784F}"/>
              </a:ext>
            </a:extLst>
          </p:cNvPr>
          <p:cNvSpPr txBox="1"/>
          <p:nvPr/>
        </p:nvSpPr>
        <p:spPr>
          <a:xfrm>
            <a:off x="457200" y="457200"/>
            <a:ext cx="11277600" cy="5943600"/>
          </a:xfrm>
          <a:prstGeom prst="rect">
            <a:avLst/>
          </a:prstGeom>
          <a:noFill/>
        </p:spPr>
        <p:txBody>
          <a:bodyPr wrap="square" anchor="ctr"/>
          <a:lstStyle/>
          <a:p>
            <a:pPr lvl="0" algn="just">
              <a:defRPr/>
            </a:pPr>
            <a:r>
              <a:rPr lang="en-US" sz="3600" b="1" dirty="0">
                <a:solidFill>
                  <a:prstClr val="black"/>
                </a:solidFill>
                <a:latin typeface="Georgia"/>
              </a:rPr>
              <a:t>Hebrews 12:25-27 See that ye refuse not him that </a:t>
            </a:r>
            <a:r>
              <a:rPr lang="en-US" sz="3600" b="1" dirty="0" err="1">
                <a:solidFill>
                  <a:prstClr val="black"/>
                </a:solidFill>
                <a:latin typeface="Georgia"/>
              </a:rPr>
              <a:t>speaketh</a:t>
            </a:r>
            <a:r>
              <a:rPr lang="en-US" sz="3600" b="1" dirty="0">
                <a:solidFill>
                  <a:prstClr val="black"/>
                </a:solidFill>
                <a:latin typeface="Georgia"/>
              </a:rPr>
              <a:t>. For if they escaped not who refused him that </a:t>
            </a:r>
            <a:r>
              <a:rPr lang="en-US" sz="3600" b="1" dirty="0" err="1">
                <a:solidFill>
                  <a:prstClr val="black"/>
                </a:solidFill>
                <a:latin typeface="Georgia"/>
              </a:rPr>
              <a:t>spake</a:t>
            </a:r>
            <a:r>
              <a:rPr lang="en-US" sz="3600" b="1" dirty="0">
                <a:solidFill>
                  <a:prstClr val="black"/>
                </a:solidFill>
                <a:latin typeface="Georgia"/>
              </a:rPr>
              <a:t> on earth, much more shall not we escape, if we turn away from him that </a:t>
            </a:r>
            <a:r>
              <a:rPr lang="en-US" sz="3600" b="1" dirty="0" err="1">
                <a:solidFill>
                  <a:prstClr val="black"/>
                </a:solidFill>
                <a:latin typeface="Georgia"/>
              </a:rPr>
              <a:t>speaketh</a:t>
            </a:r>
            <a:r>
              <a:rPr lang="en-US" sz="3600" b="1" dirty="0">
                <a:solidFill>
                  <a:prstClr val="black"/>
                </a:solidFill>
                <a:latin typeface="Georgia"/>
              </a:rPr>
              <a:t> from heaven: 26 Whose voice then shook the earth: but now he hath promised, saying, Yet once more I shake not the earth only, but also heaven. 27 And this word, Yet once more, </a:t>
            </a:r>
            <a:r>
              <a:rPr lang="en-US" sz="3600" b="1" dirty="0" err="1">
                <a:solidFill>
                  <a:prstClr val="black"/>
                </a:solidFill>
                <a:latin typeface="Georgia"/>
              </a:rPr>
              <a:t>signifieth</a:t>
            </a:r>
            <a:r>
              <a:rPr lang="en-US" sz="3600" b="1" dirty="0">
                <a:solidFill>
                  <a:prstClr val="black"/>
                </a:solidFill>
                <a:latin typeface="Georgia"/>
              </a:rPr>
              <a:t> the removing of those things that are shaken, as of things that are made, that those things which cannot be shaken may remain.</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866312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824429" y="2081241"/>
            <a:ext cx="10543142" cy="3485125"/>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The LORD Roars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from Zion: Amos 1’s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Opening Warning</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Amos 1:1 The words of Amos, who was among the </a:t>
            </a:r>
            <a:r>
              <a:rPr kumimoji="0" lang="en-US" sz="4400" b="1" i="0" u="sng" strike="noStrike" kern="1200" cap="none" spc="0" normalizeH="0" baseline="0" noProof="0" dirty="0" err="1">
                <a:ln>
                  <a:noFill/>
                </a:ln>
                <a:solidFill>
                  <a:prstClr val="black"/>
                </a:solidFill>
                <a:effectLst/>
                <a:uLnTx/>
                <a:uFillTx/>
                <a:latin typeface="Georgia"/>
                <a:ea typeface="+mn-ea"/>
                <a:cs typeface="+mn-cs"/>
              </a:rPr>
              <a:t>herdmen</a:t>
            </a:r>
            <a:r>
              <a:rPr kumimoji="0" lang="en-US" sz="4400" b="1" i="0" u="none" strike="noStrike" kern="1200" cap="none" spc="0" normalizeH="0" baseline="0" noProof="0" dirty="0">
                <a:ln>
                  <a:noFill/>
                </a:ln>
                <a:solidFill>
                  <a:prstClr val="black"/>
                </a:solidFill>
                <a:effectLst/>
                <a:uLnTx/>
                <a:uFillTx/>
                <a:latin typeface="Georgia"/>
                <a:ea typeface="+mn-ea"/>
                <a:cs typeface="+mn-cs"/>
              </a:rPr>
              <a:t> of Tekoa…</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A5375C-FCB4-2CEE-8EF9-8D6F54A555C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3CE9907-0681-3D4F-AA40-541D684B367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500" b="1" i="0" u="none" strike="noStrike" kern="1200" cap="none" spc="0" normalizeH="0" baseline="0" noProof="0" dirty="0">
                <a:ln>
                  <a:noFill/>
                </a:ln>
                <a:solidFill>
                  <a:prstClr val="black"/>
                </a:solidFill>
                <a:effectLst/>
                <a:uLnTx/>
                <a:uFillTx/>
                <a:latin typeface="Georgia"/>
                <a:ea typeface="+mn-ea"/>
                <a:cs typeface="+mn-cs"/>
              </a:rPr>
              <a:t>Amos 7:10-15 Then Amaziah the priest of Beth-el sent to Jeroboam king of Israel, saying, Amos hath conspired against thee in the midst of the house of Israel: the land is not able to bear all his words. 11 For thus Amos saith, Jeroboam shall die by the sword, and Israel shall surely be led away captive out of their own land. 12 Also Amaziah said unto Amos, O thou seer, go, flee thee away into the land of Judah, and there eat bread, and prophesy there: 13 But prophesy not again any more at Beth-el: for it is the king's chapel, and it is the king's court. </a:t>
            </a:r>
            <a:endParaRPr kumimoji="0" sz="35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661233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EDB24-0120-378E-2308-02F019BC41B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0B89B5D-D19E-FD84-8879-E8F1470D01B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14 Then answered Amos, and said to Amaziah, I was no prophet, neither was I a prophet's son; but I was an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herdman</a:t>
            </a:r>
            <a:r>
              <a:rPr kumimoji="0" lang="en-US" sz="3600" b="1" i="0" u="none" strike="noStrike" kern="1200" cap="none" spc="0" normalizeH="0" baseline="0" noProof="0" dirty="0">
                <a:ln>
                  <a:noFill/>
                </a:ln>
                <a:solidFill>
                  <a:prstClr val="black"/>
                </a:solidFill>
                <a:effectLst/>
                <a:uLnTx/>
                <a:uFillTx/>
                <a:latin typeface="Georgia"/>
                <a:ea typeface="+mn-ea"/>
                <a:cs typeface="+mn-cs"/>
              </a:rPr>
              <a:t>, and a gatherer of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sycomore</a:t>
            </a:r>
            <a:r>
              <a:rPr kumimoji="0" lang="en-US" sz="3600" b="1" i="0" u="none" strike="noStrike" kern="1200" cap="none" spc="0" normalizeH="0" baseline="0" noProof="0" dirty="0">
                <a:ln>
                  <a:noFill/>
                </a:ln>
                <a:solidFill>
                  <a:prstClr val="black"/>
                </a:solidFill>
                <a:effectLst/>
                <a:uLnTx/>
                <a:uFillTx/>
                <a:latin typeface="Georgia"/>
                <a:ea typeface="+mn-ea"/>
                <a:cs typeface="+mn-cs"/>
              </a:rPr>
              <a:t> fruit: 15 And the LORD took me as I followed the flock, and the LORD said unto me, Go, prophesy unto my people Israel.</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115188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1AA393-56D0-8475-16BA-B94EF2D6398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E301A45-0484-1F35-EEF0-3CDDCCAAF97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Acts 4:13 Now when they saw the boldness of Peter and John, and perceived that they were unlearned and ignorant men, they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marvelled</a:t>
            </a:r>
            <a:r>
              <a:rPr kumimoji="0" lang="en-US" sz="3600" b="1" i="0" u="none" strike="noStrike" kern="1200" cap="none" spc="0" normalizeH="0" baseline="0" noProof="0" dirty="0">
                <a:ln>
                  <a:noFill/>
                </a:ln>
                <a:solidFill>
                  <a:prstClr val="black"/>
                </a:solidFill>
                <a:effectLst/>
                <a:uLnTx/>
                <a:uFillTx/>
                <a:latin typeface="Georgia"/>
                <a:ea typeface="+mn-ea"/>
                <a:cs typeface="+mn-cs"/>
              </a:rPr>
              <a:t>; and they took knowledge of them, that they had been with Jesus.</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908444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BE1BD-A2D1-62A2-9849-C9CB65C3D88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577D2E-20EE-A6F2-5212-EC9F09CA5AB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1 Corinthians 1:26-29 For ye see your calling, brethren, how that not many wise men after the flesh, not many mighty, not many noble, are called: 27 But God hath chosen the foolish things of the world to confound the wise; and God hath chosen the weak things of the world to confound the things which are mighty; 28 And base things of the world, and things which are despised, hath God chosen, yea, and things which are not, to bring to nought things that are: 29 That no flesh should glory in his presence.</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973089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B72F7-5D9C-EBB4-C9B7-C76502A39AB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1983EFF-8529-9059-955A-EE2F4C5F1FB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Amos 1:1 The words of Amos, who was among the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herdmen</a:t>
            </a:r>
            <a:r>
              <a:rPr kumimoji="0" lang="en-US" sz="3600" b="1" i="0" u="none" strike="noStrike" kern="1200" cap="none" spc="0" normalizeH="0" baseline="0" noProof="0" dirty="0">
                <a:ln>
                  <a:noFill/>
                </a:ln>
                <a:solidFill>
                  <a:prstClr val="black"/>
                </a:solidFill>
                <a:effectLst/>
                <a:uLnTx/>
                <a:uFillTx/>
                <a:latin typeface="Georgia"/>
                <a:ea typeface="+mn-ea"/>
                <a:cs typeface="+mn-cs"/>
              </a:rPr>
              <a:t> of Tekoa, which he saw concerning Israel in the days of Uzziah king of Judah, and in the days of Jeroboam the son of Joash king of Israel, two years before the earthquake.</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2886109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96269</TotalTime>
  <Words>1207</Words>
  <Application>Microsoft Office PowerPoint</Application>
  <PresentationFormat>Widescreen</PresentationFormat>
  <Paragraphs>26</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668</cp:revision>
  <cp:lastPrinted>2020-01-28T17:57:24Z</cp:lastPrinted>
  <dcterms:created xsi:type="dcterms:W3CDTF">2019-08-31T20:33:16Z</dcterms:created>
  <dcterms:modified xsi:type="dcterms:W3CDTF">2025-11-15T19:57:06Z</dcterms:modified>
</cp:coreProperties>
</file>