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72" r:id="rId4"/>
    <p:sldId id="2941" r:id="rId5"/>
    <p:sldId id="257" r:id="rId6"/>
    <p:sldId id="261" r:id="rId7"/>
    <p:sldId id="2966" r:id="rId8"/>
    <p:sldId id="2967" r:id="rId9"/>
    <p:sldId id="260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0301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Joel 1:1-7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Gary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254003"/>
            <a:ext cx="116967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600"/>
              <a:t>Joel 1:1-4  The word of the LORD that came to Joel the son of Pethuel. 2 Hear this, ye old men, and give ear, all ye inhabitants of the land. Hath this been in your days, or even in the days of your fathers? 3 Tell ye your children of it, and let your children tell their children, and their children another generation. 4 That which the palmerworm hath left hath the locust eaten; and that which the locust hath left hath the cankerworm eaten; and that which the cankerworm hath left hath the caterpiller eaten.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24453-05C1-EF08-023B-6CA5AC264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170279-F76C-C829-C007-AE00585D4188}"/>
              </a:ext>
            </a:extLst>
          </p:cNvPr>
          <p:cNvSpPr txBox="1"/>
          <p:nvPr/>
        </p:nvSpPr>
        <p:spPr>
          <a:xfrm>
            <a:off x="238125" y="254003"/>
            <a:ext cx="116967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Joel 1:5-7  Awake, ye drunkards, and weep; and howl, all ye drinkers of wine, because of the new wine; for it is cut off from your mouth. 6 For a nation is come up upon my land, strong, and without number, whose teeth are the teeth of a lion, and he hath the cheek teeth of a great lion. 7 He hath laid my vine waste, and barked my fig tree: he hath made it clean bare, and cast it away; the branches thereof are made white.</a:t>
            </a:r>
          </a:p>
        </p:txBody>
      </p:sp>
    </p:spTree>
    <p:extLst>
      <p:ext uri="{BB962C8B-B14F-4D97-AF65-F5344CB8AC3E}">
        <p14:creationId xmlns:p14="http://schemas.microsoft.com/office/powerpoint/2010/main" val="109591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919300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What the Locust Left: Joel</a:t>
            </a:r>
            <a:r>
              <a:rPr lang="en-US" sz="6600" b="1">
                <a:solidFill>
                  <a:prstClr val="black"/>
                </a:solidFill>
                <a:latin typeface="Georgia"/>
              </a:rPr>
              <a:t> 1's Wake Up Call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solidFill>
                  <a:prstClr val="black"/>
                </a:solidFill>
                <a:latin typeface="Georgia"/>
              </a:rPr>
              <a:t>To a Devastated Nation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800" b="1"/>
              <a:t>Joel 1:1  The word of the LORD that came to Joel the son of Pethuel.</a:t>
            </a:r>
            <a:endParaRPr sz="4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Joel 1:2–3  Hear this, ye old men, and give ear, all ye inhabitants of the land. Hath this been in your days, or even in the days of your fathers? 3 Tell ye your children of it, and let your children tell their children, and their children another generation.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Joel 1:4  That which the palmerworm hath left hath the locust eaten; and that which the locust hath left hath the cankerworm eaten; and that which the cankerworm hath left hath the caterpiller eaten.</a:t>
            </a:r>
            <a:endParaRPr sz="5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/>
              <a:t>Joel 1:5  Awake, ye drunkards, and weep; and howl, all ye drinkers of wine, because of the new wine; for it is cut off from your mouth.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6292"/>
            <a:ext cx="11274552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600" b="1"/>
              <a:t>Joel  1:6–7  For a nation is come up upon my land, strong, and without number, whose teeth are the teeth of a lion, and he hath the cheek teeth of a great lion. 7 He hath laid my vine waste, and barked my fig tree: he hath made it clean bare, and cast it away; the branches thereof are made white.</a:t>
            </a:r>
            <a:endParaRPr lang="en-US" sz="4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5678</TotalTime>
  <Words>485</Words>
  <Application>Microsoft Office PowerPoint</Application>
  <PresentationFormat>Custom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15</cp:revision>
  <dcterms:created xsi:type="dcterms:W3CDTF">2013-01-27T09:14:16Z</dcterms:created>
  <dcterms:modified xsi:type="dcterms:W3CDTF">2025-11-10T17:23:16Z</dcterms:modified>
  <cp:category/>
</cp:coreProperties>
</file>