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09" r:id="rId4"/>
    <p:sldId id="310" r:id="rId5"/>
    <p:sldId id="273" r:id="rId6"/>
    <p:sldId id="308" r:id="rId7"/>
    <p:sldId id="311" r:id="rId8"/>
    <p:sldId id="312" r:id="rId9"/>
    <p:sldId id="313" r:id="rId10"/>
    <p:sldId id="314" r:id="rId11"/>
    <p:sldId id="315" r:id="rId12"/>
    <p:sldId id="316" r:id="rId13"/>
    <p:sldId id="317" r:id="rId14"/>
    <p:sldId id="318" r:id="rId15"/>
    <p:sldId id="319" r:id="rId16"/>
    <p:sldId id="320" r:id="rId17"/>
    <p:sldId id="321" r:id="rId18"/>
    <p:sldId id="322" r:id="rId19"/>
    <p:sldId id="323" r:id="rId20"/>
    <p:sldId id="324" r:id="rId21"/>
    <p:sldId id="325" r:id="rId22"/>
    <p:sldId id="326" r:id="rId23"/>
    <p:sldId id="327" r:id="rId24"/>
    <p:sldId id="328" r:id="rId25"/>
    <p:sldId id="329" r:id="rId2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78" d="100"/>
          <a:sy n="78" d="100"/>
        </p:scale>
        <p:origin x="68" y="18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Ezekiel 1:1–14</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71F4A-FAE0-2005-56CB-08768EFD4FB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FAF27D-76B7-710D-85C3-B145B36AE83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Ezekiel 1:5-10 Also out of the midst thereof came the likeness of four living creatures. And this was their appearance; they had the likeness of a man. 6 And every one had four faces, and every one had four wings. 7 And their feet were straight feet; and the sole of their feet was like the sole of a calf's foot: and they sparkled like the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colour</a:t>
            </a:r>
            <a:r>
              <a:rPr kumimoji="0" lang="en-US" sz="4000" b="1" i="0" u="none" strike="noStrike" kern="1200" cap="none" spc="0" normalizeH="0" baseline="0" noProof="0" dirty="0">
                <a:ln>
                  <a:noFill/>
                </a:ln>
                <a:solidFill>
                  <a:prstClr val="black"/>
                </a:solidFill>
                <a:effectLst/>
                <a:uLnTx/>
                <a:uFillTx/>
                <a:latin typeface="Georgia"/>
                <a:ea typeface="+mn-ea"/>
                <a:cs typeface="+mn-cs"/>
              </a:rPr>
              <a:t> of burnished brass. </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17461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A134B-0417-B9FA-328D-FD491495722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742E7BD-DF22-E1F2-B65A-8027C73B55CC}"/>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8 And they had the hands of a man under their wings on their four sides; and they four had their faces and their wings. 9 Their wings were joined one to another; they turned not when they went; they went every one straight forward. 10 As for the likeness of their faces, they four had the face of a man, and the face of a lion, on the right side: and they four had the face of an ox on the left side; they four also had the face of an eagle.</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749292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B0D72-0C1A-6FC4-A408-429AFBFDEB9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62DF534-ACFE-BE39-8873-F1992CFE5204}"/>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Ezekiel 10:15 And the </a:t>
            </a:r>
            <a:r>
              <a:rPr lang="en-US" sz="4400" b="1" u="sng" dirty="0" err="1">
                <a:solidFill>
                  <a:prstClr val="black"/>
                </a:solidFill>
                <a:latin typeface="Georgia"/>
              </a:rPr>
              <a:t>cherubims</a:t>
            </a:r>
            <a:r>
              <a:rPr lang="en-US" sz="4400" b="1" dirty="0">
                <a:solidFill>
                  <a:prstClr val="black"/>
                </a:solidFill>
                <a:latin typeface="Georgia"/>
              </a:rPr>
              <a:t> were lifted up. This is the living creature that I saw by the river of Chebar.</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076214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04FF3-68A7-7C83-CE57-1274D1EFE81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301410B-D2B7-392E-DFC9-5EC153952291}"/>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Exodus 25:20 And the </a:t>
            </a:r>
            <a:r>
              <a:rPr lang="en-US" sz="4400" b="1" dirty="0" err="1">
                <a:solidFill>
                  <a:prstClr val="black"/>
                </a:solidFill>
                <a:latin typeface="Georgia"/>
              </a:rPr>
              <a:t>cherubims</a:t>
            </a:r>
            <a:r>
              <a:rPr lang="en-US" sz="4400" b="1" dirty="0">
                <a:solidFill>
                  <a:prstClr val="black"/>
                </a:solidFill>
                <a:latin typeface="Georgia"/>
              </a:rPr>
              <a:t> shall stretch forth their wings on high, covering the mercy seat with their wings, and their faces shall look one to another; toward the mercy seat shall the faces of the </a:t>
            </a:r>
            <a:r>
              <a:rPr lang="en-US" sz="4400" b="1" dirty="0" err="1">
                <a:solidFill>
                  <a:prstClr val="black"/>
                </a:solidFill>
                <a:latin typeface="Georgia"/>
              </a:rPr>
              <a:t>cherubims</a:t>
            </a:r>
            <a:r>
              <a:rPr lang="en-US" sz="4400" b="1" dirty="0">
                <a:solidFill>
                  <a:prstClr val="black"/>
                </a:solidFill>
                <a:latin typeface="Georgia"/>
              </a:rPr>
              <a:t> be.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18245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CF0D9-DA61-A1F2-EA54-472A61C9C99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F15A08-4B18-5299-9163-9F47D6684BF5}"/>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Exodus 25:22 And there I will meet with thee, and I will commune with thee from above the mercy seat, from between the two </a:t>
            </a:r>
            <a:r>
              <a:rPr lang="en-US" sz="4400" b="1" dirty="0" err="1">
                <a:solidFill>
                  <a:prstClr val="black"/>
                </a:solidFill>
                <a:latin typeface="Georgia"/>
              </a:rPr>
              <a:t>cherubims</a:t>
            </a:r>
            <a:r>
              <a:rPr lang="en-US" sz="4400" b="1" dirty="0">
                <a:solidFill>
                  <a:prstClr val="black"/>
                </a:solidFill>
                <a:latin typeface="Georgia"/>
              </a:rPr>
              <a:t> which are upon the ark of the testimony, of all things which I will give thee in commandment unto the children of Israel.</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59043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94FAD-0ADD-4EDC-DD18-13D4D0F6949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AEFC3F0-1484-B353-6A04-C06AFFD0A44A}"/>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Psalm 99:1 The LORD </a:t>
            </a:r>
            <a:r>
              <a:rPr lang="en-US" sz="4400" b="1" dirty="0" err="1">
                <a:solidFill>
                  <a:prstClr val="black"/>
                </a:solidFill>
                <a:latin typeface="Georgia"/>
              </a:rPr>
              <a:t>reigneth</a:t>
            </a:r>
            <a:r>
              <a:rPr lang="en-US" sz="4400" b="1" dirty="0">
                <a:solidFill>
                  <a:prstClr val="black"/>
                </a:solidFill>
                <a:latin typeface="Georgia"/>
              </a:rPr>
              <a:t>; let the people tremble: </a:t>
            </a:r>
            <a:r>
              <a:rPr lang="en-US" sz="4400" b="1" u="sng" dirty="0">
                <a:solidFill>
                  <a:prstClr val="black"/>
                </a:solidFill>
                <a:latin typeface="Georgia"/>
              </a:rPr>
              <a:t>he </a:t>
            </a:r>
            <a:r>
              <a:rPr lang="en-US" sz="4400" b="1" u="sng" dirty="0" err="1">
                <a:solidFill>
                  <a:prstClr val="black"/>
                </a:solidFill>
                <a:latin typeface="Georgia"/>
              </a:rPr>
              <a:t>sitteth</a:t>
            </a:r>
            <a:r>
              <a:rPr lang="en-US" sz="4400" b="1" u="sng" dirty="0">
                <a:solidFill>
                  <a:prstClr val="black"/>
                </a:solidFill>
                <a:latin typeface="Georgia"/>
              </a:rPr>
              <a:t> between</a:t>
            </a:r>
            <a:r>
              <a:rPr lang="en-US" sz="4400" b="1" dirty="0">
                <a:solidFill>
                  <a:prstClr val="black"/>
                </a:solidFill>
                <a:latin typeface="Georgia"/>
              </a:rPr>
              <a:t> the </a:t>
            </a:r>
            <a:r>
              <a:rPr lang="en-US" sz="4400" b="1" dirty="0" err="1">
                <a:solidFill>
                  <a:prstClr val="black"/>
                </a:solidFill>
                <a:latin typeface="Georgia"/>
              </a:rPr>
              <a:t>cherubims</a:t>
            </a:r>
            <a:r>
              <a:rPr lang="en-US" sz="4400" b="1" dirty="0">
                <a:solidFill>
                  <a:prstClr val="black"/>
                </a:solidFill>
                <a:latin typeface="Georgia"/>
              </a:rPr>
              <a:t>; let the earth be moved.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675657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9CAC1-43C7-4D12-CD81-A8238E1E908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0A69336-D133-4B45-41D8-283EF3E16DF2}"/>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Ezekiel 1:26-28 And above the firmament that was over their heads was the </a:t>
            </a:r>
            <a:r>
              <a:rPr lang="en-US" sz="3600" b="1" u="sng" dirty="0">
                <a:solidFill>
                  <a:prstClr val="black"/>
                </a:solidFill>
                <a:latin typeface="Georgia"/>
              </a:rPr>
              <a:t>likeness of a throne</a:t>
            </a:r>
            <a:r>
              <a:rPr lang="en-US" sz="3600" b="1" dirty="0">
                <a:solidFill>
                  <a:prstClr val="black"/>
                </a:solidFill>
                <a:latin typeface="Georgia"/>
              </a:rPr>
              <a:t>, as the appearance of a sapphire stone: and upon the likeness of the throne was the likeness as the appearance of a man above upon it. 27 And I saw as the </a:t>
            </a:r>
            <a:r>
              <a:rPr lang="en-US" sz="3600" b="1" dirty="0" err="1">
                <a:solidFill>
                  <a:prstClr val="black"/>
                </a:solidFill>
                <a:latin typeface="Georgia"/>
              </a:rPr>
              <a:t>colour</a:t>
            </a:r>
            <a:r>
              <a:rPr lang="en-US" sz="3600" b="1" dirty="0">
                <a:solidFill>
                  <a:prstClr val="black"/>
                </a:solidFill>
                <a:latin typeface="Georgia"/>
              </a:rPr>
              <a:t> of amber, as the appearance of fire round about within it, from the appearance of his loins even upward, and from the appearance of his loins even downward, I saw as it were the appearance of fire, and it had brightness round about. </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30752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39D04-A135-93C8-5517-5A528D49B6A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BDFDF61-0C68-C8C0-CACB-2A92EC4BF47D}"/>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28 As the appearance of </a:t>
            </a:r>
            <a:r>
              <a:rPr lang="en-US" sz="4400" b="1" u="sng" dirty="0">
                <a:solidFill>
                  <a:prstClr val="black"/>
                </a:solidFill>
                <a:latin typeface="Georgia"/>
              </a:rPr>
              <a:t>the bow that is in the cloud in the day of rain</a:t>
            </a:r>
            <a:r>
              <a:rPr lang="en-US" sz="4400" b="1" dirty="0">
                <a:solidFill>
                  <a:prstClr val="black"/>
                </a:solidFill>
                <a:latin typeface="Georgia"/>
              </a:rPr>
              <a:t>, so was the appearance of the brightness round about. This was the appearance of the likeness of the glory of the LORD. And when I saw it, I fell upon my face, and I heard a voice of one that </a:t>
            </a:r>
            <a:r>
              <a:rPr lang="en-US" sz="4400" b="1" dirty="0" err="1">
                <a:solidFill>
                  <a:prstClr val="black"/>
                </a:solidFill>
                <a:latin typeface="Georgia"/>
              </a:rPr>
              <a:t>spake</a:t>
            </a:r>
            <a:r>
              <a:rPr lang="en-US" sz="4400" b="1" dirty="0">
                <a:solidFill>
                  <a:prstClr val="black"/>
                </a:solidFill>
                <a:latin typeface="Georgia"/>
              </a:rPr>
              <a: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630723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D2E02-30F3-E312-F175-AE5D1A71A48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7702688-FD37-AFD2-AB18-6B985CC36BAA}"/>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Revelation 4:2-3 And immediately I was in the spirit: and, behold, a throne was set in heaven, and one sat on the throne. 3 And he that sat was to look upon like a jasper and a sardine stone: and there was </a:t>
            </a:r>
            <a:r>
              <a:rPr lang="en-US" sz="4400" b="1" u="sng" dirty="0">
                <a:solidFill>
                  <a:prstClr val="black"/>
                </a:solidFill>
                <a:latin typeface="Georgia"/>
              </a:rPr>
              <a:t>a rainbow round about the throne</a:t>
            </a:r>
            <a:r>
              <a:rPr lang="en-US" sz="4400" b="1" dirty="0">
                <a:solidFill>
                  <a:prstClr val="black"/>
                </a:solidFill>
                <a:latin typeface="Georgia"/>
              </a:rPr>
              <a:t>, in sight like unto an emerald.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737818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DAF1B-CAB6-EDE2-90BB-791CE60B863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D466A84-3AE0-F79E-4405-1AB1C0CB7670}"/>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Revelation 4:6-8 And before the throne there was a sea of glass like unto crystal: and in the midst of the throne, and round about the throne, were four beasts full of eyes before and behind. 7 And the first beast was like a lion, and the second beast like a calf, and the third beast had a face as a man, and the fourth beast was like a flying eagle. </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53997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black"/>
                </a:solidFill>
                <a:effectLst/>
                <a:uLnTx/>
                <a:uFillTx/>
                <a:latin typeface="Georgia"/>
                <a:ea typeface="+mn-ea"/>
                <a:cs typeface="+mn-cs"/>
              </a:rPr>
              <a:t>Ezekiel 1:1-14   Now it came to pass in the thirtieth year, in the fourth month, in the fifth day of the month, as I was among the captives by the river of Chebar, that the heavens were opened, and I saw visions of God.  2 In the fifth day of the month, which was the fifth year of king Jehoiachin's captivity,  3 The word of the LORD came expressly unto Ezekiel the priest, the son of Buzi, in the land of the Chaldeans by the river Chebar; and the hand of the LORD was there upon him.  4 And I looked, and, behold, a whirlwind came out of the north, a great cloud, and a fire </a:t>
            </a:r>
            <a:r>
              <a:rPr kumimoji="0" lang="en-US" sz="3000" b="1" i="0" u="none" strike="noStrike" kern="1200" cap="none" spc="0" normalizeH="0" baseline="0" noProof="0" dirty="0" err="1">
                <a:ln>
                  <a:noFill/>
                </a:ln>
                <a:solidFill>
                  <a:prstClr val="black"/>
                </a:solidFill>
                <a:effectLst/>
                <a:uLnTx/>
                <a:uFillTx/>
                <a:latin typeface="Georgia"/>
                <a:ea typeface="+mn-ea"/>
                <a:cs typeface="+mn-cs"/>
              </a:rPr>
              <a:t>infolding</a:t>
            </a:r>
            <a:r>
              <a:rPr kumimoji="0" lang="en-US" sz="3000" b="1" i="0" u="none" strike="noStrike" kern="1200" cap="none" spc="0" normalizeH="0" baseline="0" noProof="0" dirty="0">
                <a:ln>
                  <a:noFill/>
                </a:ln>
                <a:solidFill>
                  <a:prstClr val="black"/>
                </a:solidFill>
                <a:effectLst/>
                <a:uLnTx/>
                <a:uFillTx/>
                <a:latin typeface="Georgia"/>
                <a:ea typeface="+mn-ea"/>
                <a:cs typeface="+mn-cs"/>
              </a:rPr>
              <a:t> itself, and a brightness was about it, and out of the midst thereof as the </a:t>
            </a:r>
            <a:r>
              <a:rPr kumimoji="0" lang="en-US" sz="3000" b="1" i="0" u="none" strike="noStrike" kern="1200" cap="none" spc="0" normalizeH="0" baseline="0" noProof="0" dirty="0" err="1">
                <a:ln>
                  <a:noFill/>
                </a:ln>
                <a:solidFill>
                  <a:prstClr val="black"/>
                </a:solidFill>
                <a:effectLst/>
                <a:uLnTx/>
                <a:uFillTx/>
                <a:latin typeface="Georgia"/>
                <a:ea typeface="+mn-ea"/>
                <a:cs typeface="+mn-cs"/>
              </a:rPr>
              <a:t>colour</a:t>
            </a:r>
            <a:r>
              <a:rPr kumimoji="0" lang="en-US" sz="3000" b="1" i="0" u="none" strike="noStrike" kern="1200" cap="none" spc="0" normalizeH="0" baseline="0" noProof="0" dirty="0">
                <a:ln>
                  <a:noFill/>
                </a:ln>
                <a:solidFill>
                  <a:prstClr val="black"/>
                </a:solidFill>
                <a:effectLst/>
                <a:uLnTx/>
                <a:uFillTx/>
                <a:latin typeface="Georgia"/>
                <a:ea typeface="+mn-ea"/>
                <a:cs typeface="+mn-cs"/>
              </a:rPr>
              <a:t> of amber, out of the midst of the fire.  </a:t>
            </a:r>
            <a:endParaRPr kumimoji="0" sz="3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1A89A-28D0-294E-2E68-B0CA7C77FEA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0F037A9-7E42-7455-B652-FDB33BFC2256}"/>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8 And the four beasts had each of them six wings about him; and they were full of eyes within: and they rest not day and night, saying, Holy, holy, holy, Lord God Almighty, which was, and is, and is to come.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493207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9E47C-F3B6-0D27-B8D4-D7375F375B5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A49A55D-0C96-53F5-DFF9-2C73788EF88D}"/>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Ezekiel 1:11-12 Thus were their faces: and their wings were stretched upward; two wings of every one were joined one to another, and two covered their bodies. 12 And they went every one straight forward: whither the spirit was to go, they went; and they turned not when they went.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20996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1DD3F-42B1-D07A-AFE2-5682862DF9F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F812DA8-882C-729C-429F-81681A878988}"/>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Ezekiel 1:13-14 As for the likeness of the living creatures, their appearance was like burning coals of fire, and like the appearance of lamps: it went up and down among the living creatures; and the fire was bright, and out of the fire went forth lightning. 14 And the living creatures ran and returned as the appearance of a flash of lightning.</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6764534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3F4C0-A4D1-CE81-54E1-BC5D19CF2E5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FB38BE9-4BDF-C894-A83E-F1F69A4D7BFF}"/>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2 Corinthians 4:6 For God, who commanded the light to shine out of darkness, hath shined in our hearts, to give the light of the knowledge of the glory of God in the face of Jesus Christ.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725009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0F4D1-2394-8609-767F-E6ABA5A8C58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299DFAC-626B-BF88-17F3-6876017B6EDC}"/>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Hebrews 1:1-3 God, who at sundry times and in divers manners </a:t>
            </a:r>
            <a:r>
              <a:rPr lang="en-US" sz="3600" b="1" dirty="0" err="1">
                <a:solidFill>
                  <a:prstClr val="black"/>
                </a:solidFill>
                <a:latin typeface="Georgia"/>
              </a:rPr>
              <a:t>spake</a:t>
            </a:r>
            <a:r>
              <a:rPr lang="en-US" sz="3600" b="1" dirty="0">
                <a:solidFill>
                  <a:prstClr val="black"/>
                </a:solidFill>
                <a:latin typeface="Georgia"/>
              </a:rPr>
              <a:t> in time past unto the fathers by the prophets, 2 Hath in these last days spoken unto us by his Son, whom he hath appointed heir of all things, by whom also he made the worlds; 3 Who being the brightness of his glory, and the express image of his person, and upholding all things by the word of his power, when he had by himself purged our sins, sat down on the right hand of the Majesty on high;</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75825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E0E2C-0B5E-5078-4938-C32DD71CC8B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7F3F5E0-96F5-9686-81BE-17A160D7F3C4}"/>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Isaiah 60:1-2 Arise, shine; for thy light is come, and the glory of the LORD is risen upon thee. 2 For, behold, the darkness shall cover the earth, and gross darkness the people: but the LORD shall arise upon thee, and his glory shall be seen upon thee.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80409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57EB1-00B0-5944-E9B5-F52DC053C72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C829413-A042-8FEF-C289-38FA6A8D4815}"/>
              </a:ext>
            </a:extLst>
          </p:cNvPr>
          <p:cNvSpPr txBox="1"/>
          <p:nvPr/>
        </p:nvSpPr>
        <p:spPr>
          <a:xfrm>
            <a:off x="457200" y="274320"/>
            <a:ext cx="11277600" cy="6294260"/>
          </a:xfrm>
          <a:prstGeom prst="rect">
            <a:avLst/>
          </a:prstGeom>
          <a:noFill/>
        </p:spPr>
        <p:txBody>
          <a:bodyPr wrap="square" anchor="ctr"/>
          <a:lstStyle/>
          <a:p>
            <a:pPr lvl="0" algn="just">
              <a:defRPr/>
            </a:pPr>
            <a:r>
              <a:rPr lang="en-US" sz="3000" b="1" dirty="0">
                <a:solidFill>
                  <a:prstClr val="black"/>
                </a:solidFill>
                <a:latin typeface="Georgia"/>
              </a:rPr>
              <a:t>5 Also out of the midst thereof came the likeness of four living creatures. And this was their appearance; they had the likeness of a man.  6 And every one had four faces, and every one had four wings.  7 And their feet were straight feet; and the sole of their feet was like the sole of a calf's foot: and they sparkled like the </a:t>
            </a:r>
            <a:r>
              <a:rPr lang="en-US" sz="3000" b="1" dirty="0" err="1">
                <a:solidFill>
                  <a:prstClr val="black"/>
                </a:solidFill>
                <a:latin typeface="Georgia"/>
              </a:rPr>
              <a:t>colour</a:t>
            </a:r>
            <a:r>
              <a:rPr lang="en-US" sz="3000" b="1" dirty="0">
                <a:solidFill>
                  <a:prstClr val="black"/>
                </a:solidFill>
                <a:latin typeface="Georgia"/>
              </a:rPr>
              <a:t> of burnished brass.  8 And they had the hands of a man under their wings on their four sides; and they four had their faces and their wings.  9 Their wings were joined one to another; they turned not when they went; they went every one straight forward.  </a:t>
            </a:r>
            <a:endParaRPr kumimoji="0" sz="3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119903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F6B5B-FA62-95CE-05E8-8C4DF1EFC65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F6E6941-AC90-2A22-CC49-502542671DB3}"/>
              </a:ext>
            </a:extLst>
          </p:cNvPr>
          <p:cNvSpPr txBox="1"/>
          <p:nvPr/>
        </p:nvSpPr>
        <p:spPr>
          <a:xfrm>
            <a:off x="457200" y="274320"/>
            <a:ext cx="11277600" cy="6294260"/>
          </a:xfrm>
          <a:prstGeom prst="rect">
            <a:avLst/>
          </a:prstGeom>
          <a:noFill/>
        </p:spPr>
        <p:txBody>
          <a:bodyPr wrap="square" anchor="ctr"/>
          <a:lstStyle/>
          <a:p>
            <a:pPr lvl="0" algn="just">
              <a:defRPr/>
            </a:pPr>
            <a:r>
              <a:rPr lang="en-US" sz="2900" b="1" dirty="0">
                <a:solidFill>
                  <a:prstClr val="black"/>
                </a:solidFill>
                <a:latin typeface="Georgia"/>
              </a:rPr>
              <a:t>10 As for the likeness of their faces, they four had the face of a man, and the face of a lion, on the right side: and they four had the face of an ox on the left side; they four also had the face of an eagle.  11 Thus were their faces: and their wings were stretched upward; two wings of every one were joined one to another, and two covered their bodies.  12 And they went every one straight forward: whither the spirit was to go, they went; and they turned not when they went.  13 As for the likeness of the living creatures, their appearance was like burning coals of fire, and like the appearance of lamps: it went up and down among the living creatures; and the fire was bright, and out of the fire went forth lightning.  14 And the living creatures ran and returned as the appearance of a flash of lightning.</a:t>
            </a:r>
            <a:endParaRPr kumimoji="0" sz="29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93080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824429" y="2081241"/>
            <a:ext cx="10543142" cy="3485125"/>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Georgia"/>
                <a:ea typeface="+mn-ea"/>
                <a:cs typeface="+mn-cs"/>
              </a:rPr>
              <a:t>From Captivity to Calling: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Georgia"/>
                <a:ea typeface="+mn-ea"/>
                <a:cs typeface="+mn-cs"/>
              </a:rPr>
              <a:t>Ezekiel 1’s Glimpse of God’s Glory</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78012-C7AF-2C5D-A10F-3813BBA7C06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26A06F1-BC60-782C-3C09-7526349F567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Ezekiel 1:1 Now it came to pass in the thirtieth year, in the fourth month, in the fifth day of the month, as I was among the captives by the river of Chebar, that the heavens were opened, and I saw visions of God.</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53066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67F3A-2F06-F904-20ED-EFD3B7CC58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0B3DCBC-9E92-978D-A32F-0382D1A80A4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Ezekiel 1:2 In the fifth day of the month, which was the fifth year of king Jehoiachin's captivity,</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11755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1E9A2-5BCD-CF22-C5D2-D02A22BD458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7AAE5C-D333-DABA-2AC0-DFA6B9038D6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Ezekiel 1:3 The word of the LORD came expressly unto Ezekiel the priest, the son of Buzi, in the land of the Chaldeans by the river Chebar; and the hand of the LORD was there upon him.</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358314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262A1-C9E3-CB8D-F5B4-69C5AE3F4C1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880B089-CBA9-5F86-7CED-166B46D248B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Ezekiel 1:4 And I looked, and, behold, a whirlwind came out of the north, a great cloud, and a fire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infolding</a:t>
            </a:r>
            <a:r>
              <a:rPr kumimoji="0" lang="en-US" sz="4400" b="1" i="0" u="none" strike="noStrike" kern="1200" cap="none" spc="0" normalizeH="0" baseline="0" noProof="0" dirty="0">
                <a:ln>
                  <a:noFill/>
                </a:ln>
                <a:solidFill>
                  <a:prstClr val="black"/>
                </a:solidFill>
                <a:effectLst/>
                <a:uLnTx/>
                <a:uFillTx/>
                <a:latin typeface="Georgia"/>
                <a:ea typeface="+mn-ea"/>
                <a:cs typeface="+mn-cs"/>
              </a:rPr>
              <a:t> itself, and a brightness was about it, and out of the midst thereof as the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colour</a:t>
            </a:r>
            <a:r>
              <a:rPr kumimoji="0" lang="en-US" sz="4400" b="1" i="0" u="none" strike="noStrike" kern="1200" cap="none" spc="0" normalizeH="0" baseline="0" noProof="0" dirty="0">
                <a:ln>
                  <a:noFill/>
                </a:ln>
                <a:solidFill>
                  <a:prstClr val="black"/>
                </a:solidFill>
                <a:effectLst/>
                <a:uLnTx/>
                <a:uFillTx/>
                <a:latin typeface="Georgia"/>
                <a:ea typeface="+mn-ea"/>
                <a:cs typeface="+mn-cs"/>
              </a:rPr>
              <a:t> of amber, out of the midst of the fire.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1427483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96259</TotalTime>
  <Words>1698</Words>
  <Application>Microsoft Office PowerPoint</Application>
  <PresentationFormat>Widescreen</PresentationFormat>
  <Paragraphs>30</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663</cp:revision>
  <cp:lastPrinted>2020-01-28T17:57:24Z</cp:lastPrinted>
  <dcterms:created xsi:type="dcterms:W3CDTF">2019-08-31T20:33:16Z</dcterms:created>
  <dcterms:modified xsi:type="dcterms:W3CDTF">2025-11-08T15:04:14Z</dcterms:modified>
</cp:coreProperties>
</file>