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1" r:id="rId4"/>
    <p:sldId id="2944" r:id="rId5"/>
    <p:sldId id="2945" r:id="rId6"/>
    <p:sldId id="2946" r:id="rId7"/>
    <p:sldId id="2947" r:id="rId8"/>
    <p:sldId id="2948" r:id="rId9"/>
    <p:sldId id="2949" r:id="rId10"/>
    <p:sldId id="2950" r:id="rId11"/>
    <p:sldId id="2951" r:id="rId12"/>
    <p:sldId id="2952" r:id="rId13"/>
    <p:sldId id="2955" r:id="rId14"/>
    <p:sldId id="2953" r:id="rId15"/>
    <p:sldId id="2954" r:id="rId16"/>
    <p:sldId id="268" r:id="rId17"/>
    <p:sldId id="2956" r:id="rId1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Psalm 40:1-5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Morning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John 10:9  I am the door: by me if any man enter in, he shall be saved, and shall go in and out, and find pasture.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400" b="1" i="0" u="none" strike="noStrike" kern="1200" cap="none" spc="0" normalizeH="0" baseline="0" noProof="0">
                <a:ln>
                  <a:noFill/>
                </a:ln>
                <a:solidFill>
                  <a:prstClr val="black"/>
                </a:solidFill>
                <a:effectLst/>
                <a:uLnTx/>
                <a:uFillTx/>
                <a:latin typeface="Georgia"/>
                <a:ea typeface="+mn-ea"/>
                <a:cs typeface="+mn-cs"/>
              </a:rPr>
              <a:t>Mark 10:13–14  And they brought young children to him, that he should touch them: and his disciples rebuked those that brought them. But when Jesus saw it, he was much displeased, and said unto them, Suffer the little children to come unto me, and forbid them not: for of such is the kingdom of God.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Matthew 23:13  But woe unto you, scribes and Pharisees, hypocrites! for ye shut up the kingdom of heaven against men: for ye neither go in yourselves, neither suffer ye them that are entering to go in.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A05309-5DD8-998C-7498-907F914E78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9C2343A-BFC9-A446-0853-DAC8380BB43D}"/>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prstClr val="black"/>
                </a:solidFill>
                <a:effectLst/>
                <a:uLnTx/>
                <a:uFillTx/>
                <a:latin typeface="Georgia"/>
                <a:ea typeface="+mn-ea"/>
                <a:cs typeface="+mn-cs"/>
              </a:rPr>
              <a:t>Luke 15:28–30  And he was angry, and would not go in: therefore came his father out, and intreated him. 29 And he answering said to his father, Lo, these many years do I serve thee, neither transgressed I at any time thy commandment: and yet thou never gavest me a kid, that I might make merry with my friends. 30 But as soon as this thy son was come, which hath devoured thy living with harlots, thou hast killed for him the fatted calf.</a:t>
            </a:r>
          </a:p>
        </p:txBody>
      </p:sp>
    </p:spTree>
    <p:extLst>
      <p:ext uri="{BB962C8B-B14F-4D97-AF65-F5344CB8AC3E}">
        <p14:creationId xmlns:p14="http://schemas.microsoft.com/office/powerpoint/2010/main" val="2586633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Revelation 3:8  I know thy works: behold, I have set before thee an open door, and no man can shut it: for thou hast a little strength, and hast kept my word, and hast not denied my name.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Philippians 1:6  Being confident of this very thing, that he which hath begun a good work in you will perform it until the day of Jesus Christ.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000" b="1" i="0" u="none" strike="noStrike" kern="1200" cap="none" spc="0" normalizeH="0" baseline="0" noProof="0">
                <a:ln>
                  <a:noFill/>
                </a:ln>
                <a:solidFill>
                  <a:prstClr val="black"/>
                </a:solidFill>
                <a:effectLst/>
                <a:uLnTx/>
                <a:uFillTx/>
                <a:latin typeface="Georgia"/>
                <a:ea typeface="+mn-ea"/>
                <a:cs typeface="+mn-cs"/>
              </a:rPr>
              <a:t>Psalm 40:1-3  I waited patiently for the LORD; and he inclined unto me, and heard my cry.  2 He brought me up also out of an horrible pit, out of the miry clay, and set my feet upon a rock, and established my goings.  3 And he hath put a new song in my mouth, even praise unto our God: many shall see it, and fear, and shall trust in the LORD.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172A0-C33A-7630-F841-69CE17FE4B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58939E-B66A-0E19-B861-D811AA659A28}"/>
              </a:ext>
            </a:extLst>
          </p:cNvPr>
          <p:cNvSpPr txBox="1"/>
          <p:nvPr/>
        </p:nvSpPr>
        <p:spPr>
          <a:xfrm>
            <a:off x="457200" y="457200"/>
            <a:ext cx="11274552" cy="19389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a:ln>
                  <a:noFill/>
                </a:ln>
                <a:solidFill>
                  <a:prstClr val="black"/>
                </a:solidFill>
                <a:effectLst/>
                <a:uLnTx/>
                <a:uFillTx/>
                <a:latin typeface="Georgia"/>
                <a:ea typeface="+mn-ea"/>
                <a:cs typeface="+mn-cs"/>
              </a:rPr>
              <a:t>Ephesians 2:13  But now in Christ Jesus ye who sometimes were far off are made nigh by the blood of Christ.</a:t>
            </a:r>
          </a:p>
        </p:txBody>
      </p:sp>
    </p:spTree>
    <p:extLst>
      <p:ext uri="{BB962C8B-B14F-4D97-AF65-F5344CB8AC3E}">
        <p14:creationId xmlns:p14="http://schemas.microsoft.com/office/powerpoint/2010/main" val="2978231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1449" y="190499"/>
            <a:ext cx="11839575" cy="6494085"/>
          </a:xfrm>
          <a:prstGeom prst="rect">
            <a:avLst/>
          </a:prstGeom>
          <a:noFill/>
        </p:spPr>
        <p:txBody>
          <a:bodyPr wrap="square">
            <a:spAutoFit/>
          </a:bodyPr>
          <a:lstStyle/>
          <a:p>
            <a:pPr algn="just"/>
            <a:r>
              <a:rPr lang="en-US" sz="3200" b="1">
                <a:latin typeface="Georgia"/>
              </a:rPr>
              <a:t>Psalm 40:1-5  I waited patiently for the LORD; and he inclined unto me, and heard my cry.  2 He brought me up also out of an horrible pit, out of the miry clay, and set my feet upon a rock, and established my goings.  3 And he hath put a new song in my mouth, even praise unto our God: many shall see it, and fear, and shall trust in the LORD.  4 Blessed is that man that maketh the LORD his trust, and respecteth not the proud, nor such as turn aside to lies.  5 Many, O LORD my God, are thy wonderful works which thou hast done, and thy thoughts which are to us-ward: they cannot be reckoned up in order unto thee: if I would declare and speak of them, they are more than can be numbered.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4157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From the Pit to the Door:</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One Year of Grace</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Psalm 40:1-2  I waited patiently for the LORD; and he inclined unto me, and heard my cry.  2 He brought me up also out of an horrible pit, out of the miry clay, and set my feet upon a rock, and established my goings.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000" b="1" i="0" u="none" strike="noStrike" kern="1200" cap="none" spc="0" normalizeH="0" baseline="0" noProof="0">
                <a:ln>
                  <a:noFill/>
                </a:ln>
                <a:solidFill>
                  <a:prstClr val="black"/>
                </a:solidFill>
                <a:effectLst/>
                <a:uLnTx/>
                <a:uFillTx/>
                <a:latin typeface="Georgia"/>
                <a:ea typeface="+mn-ea"/>
                <a:cs typeface="+mn-cs"/>
              </a:rPr>
              <a:t>Luke 7:37-38  And, behold, a woman in the city, which was a sinner, when she knew that Jesus sat at meat in the Pharisee's house, brought an alabaster box of ointment,  38 And stood at his feet behind him weeping, and began to wash his feet with tears, and did wipe them with the hairs of her head, and kissed his feet, and anointed them with the ointment.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Luke 7:39  Now when the Pharisee which had bidden him saw it, he spake within himself, saying, This man, if he were a prophet, would have known who and what manner of woman this is that toucheth him: for she is a sinner.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Luke 7:40  And Jesus answering said unto him, Simon, I have somewhat to say unto thee. And he saith, Master, say 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35531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3800" b="1" i="0" u="none" strike="noStrike" kern="1200" cap="none" spc="0" normalizeH="0" baseline="0" noProof="0">
                <a:ln>
                  <a:noFill/>
                </a:ln>
                <a:solidFill>
                  <a:prstClr val="black"/>
                </a:solidFill>
                <a:effectLst/>
                <a:uLnTx/>
                <a:uFillTx/>
                <a:latin typeface="Georgia"/>
                <a:ea typeface="+mn-ea"/>
                <a:cs typeface="+mn-cs"/>
              </a:rPr>
              <a:t>Luke 7:41-43  There was a certain creditor which had two debtors: the one owed five hundred pence, and the other fifty.  42 And when they had nothing to pay, he frankly forgave them both. Tell me therefore, which of them will love him most?  43 Simon answered and said, I suppose that he, to whom he forgave most. And he said unto him, Thou hast rightly judged.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sz="4800" b="1" i="0" u="none" strike="noStrike" kern="1200" cap="none" spc="0" normalizeH="0" baseline="0" noProof="0">
                <a:ln>
                  <a:noFill/>
                </a:ln>
                <a:solidFill>
                  <a:prstClr val="black"/>
                </a:solidFill>
                <a:effectLst/>
                <a:uLnTx/>
                <a:uFillTx/>
                <a:latin typeface="Georgia"/>
                <a:ea typeface="+mn-ea"/>
                <a:cs typeface="+mn-cs"/>
              </a:rPr>
              <a:t>Luke 7:47-48  Wherefore I say unto thee, Her sins, which are many, are forgiven; for she loved much: but to whom little is forgiven, the same loveth little.  48 And he said unto her, Thy sins are forgiven.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TotalTime>
  <Words>963</Words>
  <Application>Microsoft Office PowerPoint</Application>
  <PresentationFormat>Custom</PresentationFormat>
  <Paragraphs>22</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cp:revision>
  <dcterms:created xsi:type="dcterms:W3CDTF">2013-01-27T09:14:16Z</dcterms:created>
  <dcterms:modified xsi:type="dcterms:W3CDTF">2025-10-07T17:17:38Z</dcterms:modified>
  <cp:category/>
</cp:coreProperties>
</file>