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57" r:id="rId5"/>
    <p:sldId id="258" r:id="rId6"/>
    <p:sldId id="2942" r:id="rId7"/>
    <p:sldId id="259" r:id="rId8"/>
    <p:sldId id="260" r:id="rId9"/>
    <p:sldId id="261" r:id="rId10"/>
    <p:sldId id="262" r:id="rId11"/>
    <p:sldId id="2943" r:id="rId12"/>
    <p:sldId id="263" r:id="rId13"/>
    <p:sldId id="264" r:id="rId14"/>
    <p:sldId id="265" r:id="rId15"/>
    <p:sldId id="266" r:id="rId16"/>
    <p:sldId id="26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Acts 20:17-28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Morning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847755"/>
          </a:xfrm>
          <a:prstGeom prst="rect">
            <a:avLst/>
          </a:prstGeom>
          <a:noFill/>
        </p:spPr>
        <p:txBody>
          <a:bodyPr wrap="square">
            <a:spAutoFit/>
          </a:bodyPr>
          <a:lstStyle/>
          <a:p>
            <a:pPr algn="just"/>
            <a:r>
              <a:rPr lang="en-US" sz="3400" b="1">
                <a:latin typeface="Georgia"/>
              </a:rPr>
              <a:t>3 John 9-11  I wrote unto the church: but Diotrephes, who loveth to have the preeminence among them, receiveth us not.  10 Wherefore, if I come, I will remember his deeds which he doeth, prating against us with malicious words: and not content therewith, neither doth he himself receive the brethren, and forbiddeth them that would, and casteth them out of the church.  11 Beloved, follow not that which is evil, but that which is good. He that doeth good is of God: but he that doeth evil hath not seen God.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CAF2A-F421-8CCF-8D57-35DD2A314E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8CC1A12-2C6A-331E-B257-D373802F87A6}"/>
              </a:ext>
            </a:extLst>
          </p:cNvPr>
          <p:cNvSpPr txBox="1"/>
          <p:nvPr/>
        </p:nvSpPr>
        <p:spPr>
          <a:xfrm>
            <a:off x="457200" y="457200"/>
            <a:ext cx="11274552" cy="5943600"/>
          </a:xfrm>
          <a:prstGeom prst="rect">
            <a:avLst/>
          </a:prstGeom>
          <a:noFill/>
        </p:spPr>
        <p:txBody>
          <a:bodyPr wrap="square">
            <a:spAutoFit/>
          </a:bodyPr>
          <a:lstStyle/>
          <a:p>
            <a:pPr algn="just"/>
            <a:r>
              <a:rPr sz="4800" b="1">
                <a:latin typeface="Georgia"/>
              </a:rPr>
              <a:t>Colossians 1:17-18  And he is before all things, and by him all things consist.  18 And he is the head of the body, the church: who is the beginning, the firstborn from the dead; that in all things he might have the preeminence.</a:t>
            </a:r>
          </a:p>
        </p:txBody>
      </p:sp>
    </p:spTree>
    <p:extLst>
      <p:ext uri="{BB962C8B-B14F-4D97-AF65-F5344CB8AC3E}">
        <p14:creationId xmlns:p14="http://schemas.microsoft.com/office/powerpoint/2010/main" val="251344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Acts 14:23  And when they had ordained them elders in every church, and had prayed with fasting, they commended them to the Lord, on whom they believed.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Acts 15:4  And when they were come to Jerusalem, they were received of the church, and of the apostles and elders, and they declared all things that God had done with them.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Acts 15:22  Then pleased it the apostles and elders, with the whole church, to send chosen men of their own company to Antioch with Paul and Barnabas; namely, Judas surnamed Barsabas, and Silas, chief men among the brethren: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James 5:14  Is any sick among you? let him call for the elders of the church; and let them pray over him, anointing him with oil in the name of the Lord: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Ephesians 4:11-12  And he gave some, apostles; and some, prophets; and some, evangelists; and some, pastors and teachers; 12 For the perfecting of the saints, for the work of the ministry, for the edifying of the body of Christ: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9" y="123824"/>
            <a:ext cx="11839575" cy="6378669"/>
          </a:xfrm>
          <a:prstGeom prst="rect">
            <a:avLst/>
          </a:prstGeom>
          <a:noFill/>
        </p:spPr>
        <p:txBody>
          <a:bodyPr wrap="square">
            <a:spAutoFit/>
          </a:bodyPr>
          <a:lstStyle/>
          <a:p>
            <a:pPr algn="just"/>
            <a:r>
              <a:rPr sz="2150" b="1">
                <a:latin typeface="Georgia"/>
              </a:rPr>
              <a:t>Acts 20:17-28  And from Miletus he sent to </a:t>
            </a:r>
            <a:r>
              <a:rPr sz="2150" b="1" u="sng">
                <a:latin typeface="Georgia"/>
              </a:rPr>
              <a:t>Ephesus</a:t>
            </a:r>
            <a:r>
              <a:rPr sz="2150" b="1">
                <a:latin typeface="Georgia"/>
              </a:rPr>
              <a:t>, and called </a:t>
            </a:r>
            <a:r>
              <a:rPr sz="2150" b="1" u="sng">
                <a:latin typeface="Georgia"/>
              </a:rPr>
              <a:t>the elders of the church</a:t>
            </a:r>
            <a:r>
              <a:rPr sz="2150" b="1">
                <a:latin typeface="Georgia"/>
              </a:rPr>
              <a:t>. 18 And when they were come to him, he said unto them, Ye know, from the first day that I came into Asia, after what manner I have been with you at all seasons, 19 Serving the Lord with all humility of mind, and with many tears, and temptations, which befell me by the lying in wait of the Jews: 20 And how I kept back nothing that was profitable unto you, but have shewed you, and have taught you publickly, and from house to house, 21 Testifying both to the Jews, and also to the Greeks, repentance toward God, and faith toward our Lord Jesus Christ. 22 And now, behold, I go bound in the spirit unto Jerusalem, not knowing the things that shall befall me there: 23 Save that the Holy Ghost witnesseth in every city, saying that bonds and afflictions abide me. 24 But none of these things move me, neither count I my life dear unto myself, so that I might finish my course with joy, and the ministry, which I have received of the Lord Jesus, to testify the gospel of the grace of God. 25 And now, behold, I know that ye all, among whom I have gone preaching the kingdom of God, shall see my face no more. 26 Wherefore I take you to record this day, that I am pure from the blood of all men. 27 For I have not shunned to declare unto you all the counsel of God. 28 Take heed therefore unto yourselves, and </a:t>
            </a:r>
            <a:r>
              <a:rPr sz="2150" b="1" u="sng">
                <a:latin typeface="Georgia"/>
              </a:rPr>
              <a:t>to all the flock</a:t>
            </a:r>
            <a:r>
              <a:rPr sz="2150" b="1">
                <a:latin typeface="Georgia"/>
              </a:rPr>
              <a:t>, over the which </a:t>
            </a:r>
            <a:r>
              <a:rPr sz="2150" b="1" u="sng">
                <a:latin typeface="Georgia"/>
              </a:rPr>
              <a:t>the Holy Ghost hath made you overseers</a:t>
            </a:r>
            <a:r>
              <a:rPr sz="2150" b="1">
                <a:latin typeface="Georgia"/>
              </a:rPr>
              <a:t>, to </a:t>
            </a:r>
            <a:r>
              <a:rPr sz="2150" b="1" u="sng">
                <a:latin typeface="Georgia"/>
              </a:rPr>
              <a:t>feed the church of God</a:t>
            </a:r>
            <a:r>
              <a:rPr sz="2150" b="1">
                <a:latin typeface="Georgia"/>
              </a:rPr>
              <a:t>, which he hath purchased with his own blood.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4157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Ordained by God:</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The Gift of Pastors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Acts 20:17-18  And from Miletus he sent to Ephesus, and called the elders of the church.  18 And when they were come to him, he said unto them, Ye know, from the first day that I came into Asia, after what manner I have been with you at all seasons,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61950"/>
            <a:ext cx="11274552" cy="6186309"/>
          </a:xfrm>
          <a:prstGeom prst="rect">
            <a:avLst/>
          </a:prstGeom>
          <a:noFill/>
        </p:spPr>
        <p:txBody>
          <a:bodyPr wrap="square">
            <a:spAutoFit/>
          </a:bodyPr>
          <a:lstStyle/>
          <a:p>
            <a:pPr algn="just"/>
            <a:r>
              <a:rPr sz="4400" b="1">
                <a:latin typeface="Georgia"/>
              </a:rPr>
              <a:t>Acts 20:28-29  Take heed therefore unto yourselves, and to all the flock, over the which the Holy Ghost hath made you overseers, to feed the church of God, which he hath purchased with his own blood.  29 For I know this, that after my departing shall grievous wolves enter in among you, not sparing the flock.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E8F78-3E18-ED61-1ACD-A55F7DE1DD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0CA3A73-40F8-0138-D891-E30256E721FE}"/>
              </a:ext>
            </a:extLst>
          </p:cNvPr>
          <p:cNvSpPr txBox="1"/>
          <p:nvPr/>
        </p:nvSpPr>
        <p:spPr>
          <a:xfrm>
            <a:off x="457200" y="457200"/>
            <a:ext cx="11274552" cy="581697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100" b="1" i="0" u="none" strike="noStrike" kern="1200" cap="none" spc="0" normalizeH="0" baseline="0" noProof="0">
                <a:ln>
                  <a:noFill/>
                </a:ln>
                <a:solidFill>
                  <a:prstClr val="black"/>
                </a:solidFill>
                <a:effectLst/>
                <a:uLnTx/>
                <a:uFillTx/>
                <a:latin typeface="Georgia"/>
                <a:ea typeface="+mn-ea"/>
                <a:cs typeface="+mn-cs"/>
              </a:rPr>
              <a:t>Titus 1:5-9  For this cause left I thee in Crete, that thou shouldest set in order the things that are wanting, and ordain elders in every city, as I had appointed thee:  6 If any be blameless, the husband of one wife, having faithful children not accused of riot or unruly.  7 For a bishop must be blameless, as the steward of God; not selfwilled, not soon angry, not given to wine, no striker, not given to filthy lucre;  8 But a lover of hospitality, a lover of good men, sober, just, holy, temperate;  9 Holding fast the faithful word as he hath been taught, that he may be able by sound doctrine both to exhort and to convince the gainsayers.</a:t>
            </a:r>
          </a:p>
        </p:txBody>
      </p:sp>
    </p:spTree>
    <p:extLst>
      <p:ext uri="{BB962C8B-B14F-4D97-AF65-F5344CB8AC3E}">
        <p14:creationId xmlns:p14="http://schemas.microsoft.com/office/powerpoint/2010/main" val="4282906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17032"/>
          </a:xfrm>
          <a:prstGeom prst="rect">
            <a:avLst/>
          </a:prstGeom>
          <a:noFill/>
        </p:spPr>
        <p:txBody>
          <a:bodyPr wrap="square">
            <a:spAutoFit/>
          </a:bodyPr>
          <a:lstStyle/>
          <a:p>
            <a:pPr algn="just"/>
            <a:r>
              <a:rPr sz="3500" b="1">
                <a:latin typeface="Georgia"/>
              </a:rPr>
              <a:t>1 Peter 5:1-4  The elders which are among you I exhort, who am also an elder, and a witness of the sufferings of Christ, and also a partaker of the glory that shall be revealed:  2 Feed the flock of God which is among you, taking the oversight thereof, not by constraint, but willingly; not for filthy lucre, but of a ready mind;  3 Neither as being lords over God's heritage, but being ensamples to the flock.  4 And when the chief Shepherd shall appear, ye shall receive a crown of glory that fadeth not away.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algn="just"/>
            <a:r>
              <a:rPr sz="4800" b="1">
                <a:latin typeface="Georgia"/>
              </a:rPr>
              <a:t>Philippians 1:1  Paul and Timotheus, the servants of Jesus Christ, to all the saints in Christ Jesus which are at Philippi, with the bishops and deacons: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50"/>
            <a:ext cx="11753850" cy="6463308"/>
          </a:xfrm>
          <a:prstGeom prst="rect">
            <a:avLst/>
          </a:prstGeom>
          <a:noFill/>
        </p:spPr>
        <p:txBody>
          <a:bodyPr wrap="square">
            <a:spAutoFit/>
          </a:bodyPr>
          <a:lstStyle/>
          <a:p>
            <a:pPr algn="just"/>
            <a:r>
              <a:rPr sz="2300" b="1">
                <a:latin typeface="Georgia"/>
              </a:rPr>
              <a:t>1 Timothy 3:1-13  This is a true saying, If a man desire the office of a bishop, he desireth a good work. 2 A bishop then must be blameless, the husband of one wife, vigilant, sober, of good behaviour, given to hospitality, apt to teach; 3 Not given to wine, no striker, not greedy of filthy lucre; but patient, not a brawler, not covetous; 4 One that ruleth well his own house, having his children in subjection with all gravity; 5 (For if a man know not how to rule his own house, how shall he take care of the church of God?) 6 Not a novice, lest being lifted up with pride he fall into the condemnation of the devil. 7 Moreover he must have a good report of them which are without; lest he fall into reproach and the snare of the devil. 8 Likewise must the deacons be grave, not doubletongued, not given to much wine, not greedy of filthy lucre; 9 Holding the mystery of the faith in a pure conscience. 10 And let these also first be proved; then let them use the office of a deacon, being found blameless. 11 Even so must their wives be grave, not slanderers, sober, faithful in all things. 12 Let the deacons be the husbands of one wife, ruling their children and their own houses well. 13 For they that have used the office of a deacon well purchase to themselves a good degree, and great boldness in the faith which is in Christ Jesus.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1453</Words>
  <Application>Microsoft Office PowerPoint</Application>
  <PresentationFormat>Custom</PresentationFormat>
  <Paragraphs>21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2025-10-02T03:21:08Z</dcterms:modified>
  <cp:category/>
</cp:coreProperties>
</file>