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41" r:id="rId4"/>
    <p:sldId id="257" r:id="rId5"/>
    <p:sldId id="261" r:id="rId6"/>
    <p:sldId id="2966" r:id="rId7"/>
    <p:sldId id="2967" r:id="rId8"/>
    <p:sldId id="260" r:id="rId9"/>
    <p:sldId id="2968" r:id="rId10"/>
    <p:sldId id="2969" r:id="rId11"/>
    <p:sldId id="2970" r:id="rId12"/>
    <p:sldId id="2971" r:id="rId13"/>
    <p:sldId id="2972" r:id="rId14"/>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10/29/2025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10/29/2025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10/29/2025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Lamentations 1:1-7</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Chris Knowsley</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5FCBA-59B8-6549-71CA-3E19EF7BB76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31DE987-4C31-4E5B-CCCC-A521B205E7B1}"/>
              </a:ext>
            </a:extLst>
          </p:cNvPr>
          <p:cNvSpPr txBox="1"/>
          <p:nvPr/>
        </p:nvSpPr>
        <p:spPr>
          <a:xfrm>
            <a:off x="457200" y="457200"/>
            <a:ext cx="11274552" cy="483209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400" b="1" i="0" u="none" strike="noStrike" kern="1200" cap="none" spc="0" normalizeH="0" baseline="0" noProof="0">
                <a:ln>
                  <a:noFill/>
                </a:ln>
                <a:solidFill>
                  <a:srgbClr val="000000"/>
                </a:solidFill>
                <a:effectLst/>
                <a:uLnTx/>
                <a:uFillTx/>
                <a:latin typeface="Georgia"/>
                <a:ea typeface="+mn-ea"/>
                <a:cs typeface="+mn-cs"/>
              </a:rPr>
              <a:t>Genesis 18:23-24  And Abraham drew near, and said, Wilt thou also destroy the righteous with the wicked?  24 Peradventure there be fifty righteous within the city: wilt thou also destroy and not spare the place for the fifty righteous that are therein?</a:t>
            </a:r>
          </a:p>
        </p:txBody>
      </p:sp>
    </p:spTree>
    <p:extLst>
      <p:ext uri="{BB962C8B-B14F-4D97-AF65-F5344CB8AC3E}">
        <p14:creationId xmlns:p14="http://schemas.microsoft.com/office/powerpoint/2010/main" val="2343547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8BEB38-DAA2-93DB-F454-FB2EBFE0E9A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E6C58C0-ACE2-74FC-4458-7D315F7621F1}"/>
              </a:ext>
            </a:extLst>
          </p:cNvPr>
          <p:cNvSpPr txBox="1"/>
          <p:nvPr/>
        </p:nvSpPr>
        <p:spPr>
          <a:xfrm>
            <a:off x="457200" y="457200"/>
            <a:ext cx="11274552" cy="526297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Lamentations 1:5  Her adversaries are the chief, her enemies prosper; for the LORD hath afflicted her for the multitude of her transgressions: her children are gone into captivity before the enemy.</a:t>
            </a:r>
          </a:p>
        </p:txBody>
      </p:sp>
    </p:spTree>
    <p:extLst>
      <p:ext uri="{BB962C8B-B14F-4D97-AF65-F5344CB8AC3E}">
        <p14:creationId xmlns:p14="http://schemas.microsoft.com/office/powerpoint/2010/main" val="3444481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7AD4F-8486-D695-51C4-75308508DB7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A25635F-BC9C-DDC1-51B9-ABB3930FCC6E}"/>
              </a:ext>
            </a:extLst>
          </p:cNvPr>
          <p:cNvSpPr txBox="1"/>
          <p:nvPr/>
        </p:nvSpPr>
        <p:spPr>
          <a:xfrm>
            <a:off x="457200" y="457200"/>
            <a:ext cx="11274552" cy="452431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Lamentations 1:6  And from the daughter of Zion all her beauty is departed: her princes are become like harts that find no pasture, and they are gone without strength before the pursuer.</a:t>
            </a:r>
          </a:p>
        </p:txBody>
      </p:sp>
    </p:spTree>
    <p:extLst>
      <p:ext uri="{BB962C8B-B14F-4D97-AF65-F5344CB8AC3E}">
        <p14:creationId xmlns:p14="http://schemas.microsoft.com/office/powerpoint/2010/main" val="788564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C51215-02F3-4D61-9FE8-5048243B0E6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8245865-0C49-33D3-5FED-0AB9024F44DA}"/>
              </a:ext>
            </a:extLst>
          </p:cNvPr>
          <p:cNvSpPr txBox="1"/>
          <p:nvPr/>
        </p:nvSpPr>
        <p:spPr>
          <a:xfrm>
            <a:off x="457200" y="457200"/>
            <a:ext cx="11274552" cy="55092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400" b="1" i="0" u="none" strike="noStrike" kern="1200" cap="none" spc="0" normalizeH="0" baseline="0" noProof="0">
                <a:ln>
                  <a:noFill/>
                </a:ln>
                <a:solidFill>
                  <a:srgbClr val="000000"/>
                </a:solidFill>
                <a:effectLst/>
                <a:uLnTx/>
                <a:uFillTx/>
                <a:latin typeface="Georgia"/>
                <a:ea typeface="+mn-ea"/>
                <a:cs typeface="+mn-cs"/>
              </a:rPr>
              <a:t>Lamentations 1:7  Jerusalem remembered in the days of her affliction and of her miseries all her pleasant things that she had in the days of old, when her people fell into the hand of the enemy, and none did help her: the adversaries saw her, and did mock at her sabbaths.</a:t>
            </a:r>
          </a:p>
        </p:txBody>
      </p:sp>
    </p:spTree>
    <p:extLst>
      <p:ext uri="{BB962C8B-B14F-4D97-AF65-F5344CB8AC3E}">
        <p14:creationId xmlns:p14="http://schemas.microsoft.com/office/powerpoint/2010/main" val="3644757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54003"/>
            <a:ext cx="11696700" cy="6186309"/>
          </a:xfrm>
          <a:prstGeom prst="rect">
            <a:avLst/>
          </a:prstGeom>
          <a:noFill/>
        </p:spPr>
        <p:txBody>
          <a:bodyPr wrap="square">
            <a:spAutoFit/>
          </a:bodyPr>
          <a:lstStyle/>
          <a:p>
            <a:pPr algn="just">
              <a:defRPr sz="4800" b="1">
                <a:solidFill>
                  <a:srgbClr val="000000"/>
                </a:solidFill>
                <a:latin typeface="Georgia"/>
              </a:defRPr>
            </a:pPr>
            <a:r>
              <a:rPr lang="en-US" sz="2200"/>
              <a:t>Lamentations 1:1-7  How doth the city sit solitary, that was full of people! how is she become as a widow! she that was great among the nations, and princess among the provinces, how is she become tributary!  2 She weepeth sore in the night, and her tears are on her cheeks: among all her lovers she hath none to comfort her: all her friends have dealt treacherously with her, they are become her enemies.  3 Judah is gone into captivity because of affliction, and because of great servitude: she dwelleth among the heathen, she findeth no rest: all her persecutors overtook her between the straits.  4 The ways of Zion do mourn, because none come to the solemn feasts: all her gates are desolate: her priests sigh, her virgins are afflicted, and she is in bitterness.  5 Her adversaries are the chief, her enemies prosper; for the LORD hath afflicted her for the multitude of her transgressions: her children are gone into captivity before the enemy.  6 And from the daughter of Zion all her beauty is departed: her princes are become like harts that find no pasture, and they are gone without strength before the pursuer.  7 Jerusalem remembered in the days of her affliction and of her miseries all her pleasant things that she had in the days of old, when her people fell into the hand of the enemy, and none did help her: the adversaries saw her, and did mock at her sabbaths.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679162"/>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How Lonely Sits the City:</a:t>
            </a:r>
          </a:p>
          <a:p>
            <a:pPr marL="0" marR="0" lvl="0" indent="0" algn="ctr" defTabSz="914126" rtl="0" eaLnBrk="1" fontAlgn="auto" latinLnBrk="0" hangingPunct="1">
              <a:lnSpc>
                <a:spcPct val="100000"/>
              </a:lnSpc>
              <a:spcBef>
                <a:spcPts val="0"/>
              </a:spcBef>
              <a:spcAft>
                <a:spcPts val="0"/>
              </a:spcAft>
              <a:buClrTx/>
              <a:buSzTx/>
              <a:buFontTx/>
              <a:buNone/>
              <a:tabLst/>
              <a:defRPr/>
            </a:pPr>
            <a:r>
              <a:rPr lang="en-US" sz="6600" b="1">
                <a:solidFill>
                  <a:prstClr val="black"/>
                </a:solidFill>
                <a:latin typeface="Georgia"/>
              </a:rPr>
              <a:t>Lamentations 1's </a:t>
            </a:r>
          </a:p>
          <a:p>
            <a:pPr marL="0" marR="0" lvl="0" indent="0" algn="ctr" defTabSz="914126" rtl="0" eaLnBrk="1" fontAlgn="auto" latinLnBrk="0" hangingPunct="1">
              <a:lnSpc>
                <a:spcPct val="100000"/>
              </a:lnSpc>
              <a:spcBef>
                <a:spcPts val="0"/>
              </a:spcBef>
              <a:spcAft>
                <a:spcPts val="0"/>
              </a:spcAft>
              <a:buClrTx/>
              <a:buSzTx/>
              <a:buFontTx/>
              <a:buNone/>
              <a:tabLst/>
              <a:defRPr/>
            </a:pPr>
            <a:r>
              <a:rPr lang="en-US" sz="6600" b="1">
                <a:solidFill>
                  <a:prstClr val="black"/>
                </a:solidFill>
                <a:latin typeface="Georgia"/>
              </a:rPr>
              <a:t>Portrait of Abandonment</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262979"/>
          </a:xfrm>
          <a:prstGeom prst="rect">
            <a:avLst/>
          </a:prstGeom>
          <a:noFill/>
        </p:spPr>
        <p:txBody>
          <a:bodyPr wrap="square">
            <a:spAutoFit/>
          </a:bodyPr>
          <a:lstStyle/>
          <a:p>
            <a:pPr algn="just">
              <a:defRPr sz="4800" b="1">
                <a:solidFill>
                  <a:srgbClr val="000000"/>
                </a:solidFill>
                <a:latin typeface="Georgia"/>
              </a:defRPr>
            </a:pPr>
            <a:r>
              <a:rPr lang="en-US" sz="4800" b="1"/>
              <a:t>Lamentations 1:1  How doth the city sit solitary, that was full of people! how is she become as a widow! she that was great among the nations, and princess among the provinces, how is she become tributary!</a:t>
            </a:r>
            <a:endParaRPr sz="4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26297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Lamentations 1:2  She weepeth sore in the night, and her tears are on her cheeks: among all her lovers she hath none to comfort her: all her friends have dealt treacherously with her, they are become her enemies.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4801314"/>
          </a:xfrm>
          <a:prstGeom prst="rect">
            <a:avLst/>
          </a:prstGeom>
          <a:noFill/>
        </p:spPr>
        <p:txBody>
          <a:bodyPr wrap="square">
            <a:spAutoFit/>
          </a:bodyPr>
          <a:lstStyle/>
          <a:p>
            <a:pPr algn="just"/>
            <a:endParaRPr/>
          </a:p>
          <a:p>
            <a:pPr algn="just">
              <a:defRPr sz="4800" b="1">
                <a:solidFill>
                  <a:srgbClr val="000000"/>
                </a:solidFill>
                <a:latin typeface="Georgia"/>
              </a:defRPr>
            </a:pPr>
            <a:r>
              <a:rPr lang="en-US" sz="4800" b="1"/>
              <a:t>Lamentations 1:3  Judah is gone into captivity because of affliction, and because of great servitude: she dwelleth among the heathen, she findeth no rest: all her persecutors overtook her between the straits.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6432530"/>
          </a:xfrm>
          <a:prstGeom prst="rect">
            <a:avLst/>
          </a:prstGeom>
          <a:noFill/>
        </p:spPr>
        <p:txBody>
          <a:bodyPr wrap="square">
            <a:spAutoFit/>
          </a:bodyPr>
          <a:lstStyle/>
          <a:p>
            <a:pPr algn="just">
              <a:defRPr sz="4800" b="1">
                <a:solidFill>
                  <a:srgbClr val="000000"/>
                </a:solidFill>
                <a:latin typeface="Georgia"/>
              </a:defRPr>
            </a:pPr>
            <a:r>
              <a:rPr lang="en-US" sz="4400"/>
              <a:t>Hebrews 10:26-28  For if we sin wilfully after that we have received the knowledge of the truth, there remaineth no more sacrifice for sins,  27 But a certain fearful looking for of judgment and fiery indignation, which shall devour the adversaries.  28 He that despised Moses' law died without mercy under two or three witnesses: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678478"/>
          </a:xfrm>
          <a:prstGeom prst="rect">
            <a:avLst/>
          </a:prstGeom>
          <a:noFill/>
        </p:spPr>
        <p:txBody>
          <a:bodyPr wrap="square">
            <a:spAutoFit/>
          </a:bodyPr>
          <a:lstStyle/>
          <a:p>
            <a:pPr algn="just">
              <a:defRPr sz="4800" b="1">
                <a:solidFill>
                  <a:srgbClr val="000000"/>
                </a:solidFill>
                <a:latin typeface="Georgia"/>
              </a:defRPr>
            </a:pPr>
            <a:r>
              <a:rPr lang="en-US" sz="3300"/>
              <a:t>Hebrews 10:28-30  He that despised Moses' law died without mercy under two or three witnesses:  29 Of how much sorer punishment, suppose ye, shall he be thought worthy, who hath trodden under foot the Son of God, and hath counted the blood of the covenant, wherewith he was sanctified, an unholy thing, and hath done despite unto the Spirit of grace?  30 For we know him that hath said, Vengeance belongeth unto me, I will recompense, saith the Lord. And again, The Lord shall judge his people.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BFFDE-9A97-815D-928C-3C2F3E24BC9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04A159-15A9-CCC6-08FA-ADC4A996F51E}"/>
              </a:ext>
            </a:extLst>
          </p:cNvPr>
          <p:cNvSpPr txBox="1"/>
          <p:nvPr/>
        </p:nvSpPr>
        <p:spPr>
          <a:xfrm>
            <a:off x="457200" y="457200"/>
            <a:ext cx="11274552" cy="452431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Lamentations 1:4  The ways of Zion do mourn, because none come to the solemn feasts: all her gates are desolate: her priests sigh, her virgins are afflicted, and she is in bitterness.</a:t>
            </a:r>
          </a:p>
        </p:txBody>
      </p:sp>
    </p:spTree>
    <p:extLst>
      <p:ext uri="{BB962C8B-B14F-4D97-AF65-F5344CB8AC3E}">
        <p14:creationId xmlns:p14="http://schemas.microsoft.com/office/powerpoint/2010/main" val="26562302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5659</TotalTime>
  <Words>832</Words>
  <Application>Microsoft Office PowerPoint</Application>
  <PresentationFormat>Custom</PresentationFormat>
  <Paragraphs>20</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12</cp:revision>
  <dcterms:created xsi:type="dcterms:W3CDTF">2013-01-27T09:14:16Z</dcterms:created>
  <dcterms:modified xsi:type="dcterms:W3CDTF">2025-10-29T18:18:47Z</dcterms:modified>
  <cp:category/>
</cp:coreProperties>
</file>