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0" r:id="rId2"/>
    <p:sldId id="256" r:id="rId3"/>
    <p:sldId id="2941" r:id="rId4"/>
    <p:sldId id="257" r:id="rId5"/>
    <p:sldId id="261" r:id="rId6"/>
    <p:sldId id="2966" r:id="rId7"/>
    <p:sldId id="2967" r:id="rId8"/>
    <p:sldId id="260" r:id="rId9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8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374371" y="2131757"/>
            <a:ext cx="11357373" cy="297973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Song of Solomon 1:1-4</a:t>
            </a:r>
            <a:endParaRPr kumimoji="0" lang="en-US" sz="659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Reading by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598" b="1">
                <a:solidFill>
                  <a:prstClr val="black"/>
                </a:solidFill>
                <a:latin typeface="Georgia"/>
              </a:rPr>
              <a:t>Chris Knowsley</a:t>
            </a:r>
            <a:endParaRPr kumimoji="0" lang="en-US" sz="4799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2170256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54003"/>
            <a:ext cx="11274552" cy="63555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sz="3700"/>
              <a:t>Song of Solomon 1:1-4   The song of songs, which is Solomon's.  2 Let him kiss me with the kisses of his mouth: for thy love is better than wine.  3 Because of the savour of thy good ointments thy name is as ointment poured forth, therefore do the virgins love thee.  4 Draw me, we will run after thee: the king hath brought me into his chambers: we will be glad and rejoice in thee, we will remember thy love more than wine: the upright love thee.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415724" y="1679162"/>
            <a:ext cx="11357373" cy="402120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Let Him Kiss Me With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the Kisses of His Mouth: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>
                <a:solidFill>
                  <a:prstClr val="black"/>
                </a:solidFill>
                <a:latin typeface="Georgia"/>
              </a:rPr>
              <a:t>Song of Solomon 1's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>
                <a:solidFill>
                  <a:prstClr val="black"/>
                </a:solidFill>
                <a:latin typeface="Georgia"/>
              </a:rPr>
              <a:t>Longing Prelude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490533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t>Song of Solomon 1:1   The song of songs, which is Solomon’s.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Song of Solomon 2:10   My beloved spake, and said unto me, Rise up, my love, my fair one, and come away.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t>Song of Solomon 1:2   Let him kiss me with the kisses of his mouth: for thy love is better than wine.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t>Song of Solomon 1:3   Because of the savour of thy good ointments thy name is as ointment poured forth, therefore do the virgins love thee.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t>Song of Solomon 1:4   Draw me, we will run after thee: the king hath brought me into his chambers: we will be glad and rejoice in thee, we will remember thy love more than wine: the upright love thee.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5652</TotalTime>
  <Words>295</Words>
  <Application>Microsoft Office PowerPoint</Application>
  <PresentationFormat>Custom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Tapp</dc:creator>
  <cp:keywords/>
  <dc:description>generated using python-pptx</dc:description>
  <cp:lastModifiedBy>Joshua Tapp</cp:lastModifiedBy>
  <cp:revision>11</cp:revision>
  <dcterms:created xsi:type="dcterms:W3CDTF">2013-01-27T09:14:16Z</dcterms:created>
  <dcterms:modified xsi:type="dcterms:W3CDTF">2025-10-29T01:34:13Z</dcterms:modified>
  <cp:category/>
</cp:coreProperties>
</file>