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7" r:id="rId3"/>
    <p:sldId id="2965" r:id="rId4"/>
    <p:sldId id="2941" r:id="rId5"/>
    <p:sldId id="258" r:id="rId6"/>
    <p:sldId id="259" r:id="rId7"/>
    <p:sldId id="2958" r:id="rId8"/>
    <p:sldId id="2957" r:id="rId9"/>
    <p:sldId id="2956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8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1:1-9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Sunday Morning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1:1  Now it came to pass in the days of Ahasuerus, (this is Ahasuerus which reigned, from India even unto Ethiopia, over an hundred and seven and twenty provinces:)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1:2  That in those days, when the king Ahasuerus sat on the throne of his kingdom, which was in Shushan the palace,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1:3  In the third year of his reign, he made a feast unto all his princes and his servants; the power of Persia and Media, the nobles and princes of the provinces, being before him: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1:4  When he shewed the riches of his glorious kingdom and the honour of his excellent majesty many days, even an hundred and fourscore days.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1:5  And when these days were expired, the king made a feast unto all the people that were present in Shushan the palace, both unto great and small, seven days, in the court of the garden of the king’s palace;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1:6  Where were white, green, and blue hangings, fastened with cords of fine linen and purple to silver rings and pillars of marble: the beds were of gold and silver, upon a pavement of red, and blue, and white, and black, marble.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1:7  And they gave them drink in vessels of gold, (the vessels being diverse one from another,) and royal wine in abundance, according to the state of the king.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1:8  And the drinking was according to the law; none did compel: for so the king had appointed to all the officers of his house, that they should do according to every man’s pleasure.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1:9  Also Vashti the queen made a feast for the women in the royal house which belonged to king Ahasuerus.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5" y="161925"/>
            <a:ext cx="11830050" cy="634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1:1-</a:t>
            </a:r>
            <a:r>
              <a:rPr kumimoji="0" lang="en-US" sz="2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5</a:t>
            </a:r>
            <a:r>
              <a:rPr kumimoji="0" sz="29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  Now it came to pass in the days of Ahasuerus, (this is Ahasuerus which reigned, from India even unto Ethiopia, over an hundred and seven and twenty provinces:) 2 That in those days, when the king Ahasuerus sat on the throne of his kingdom, which was in Shushan the palace, 3 In the third year of his reign, he made a feast unto all his princes and his servants; the power of Persia and Media, the nobles and princes of the provinces, being before him: 4 When he shewed the riches of his glorious kingdom and the honour of his excellent majesty many days, even an hundred and fourscore days. 5 And when these days were expired, the king made a feast unto all the people that were present in Shushan the palace, both unto great and small, seven days, in the court of the garden of the king's palace;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63214-C4F8-650D-ECC1-26580A79A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F825A1-BC7B-0C12-783B-F5698A003317}"/>
              </a:ext>
            </a:extLst>
          </p:cNvPr>
          <p:cNvSpPr txBox="1"/>
          <p:nvPr/>
        </p:nvSpPr>
        <p:spPr>
          <a:xfrm>
            <a:off x="200025" y="161925"/>
            <a:ext cx="1183005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1: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6</a:t>
            </a:r>
            <a:r>
              <a:rPr kumimoji="0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-9  Where were white, green, and blue, hangings, fastened with cords of fine linen and purple to silver rings and pillars of marble: the beds were of gold and silver, upon a pavement of red, and blue, and white, and black, marble. 7 And they gave them drink in vessels of gold, (the vessels being diverse one from another,) and royal wine in abundance, according to the state of the king. 8 And the drinking was according to the law; none did compel: for so the king had appointed to all the officers of his house, that they should do according to every man's pleasure. 9 Also Vashti the queen made a feast for the women in the royal house which belonged to king Ahasuerus.</a:t>
            </a:r>
          </a:p>
        </p:txBody>
      </p:sp>
    </p:spTree>
    <p:extLst>
      <p:ext uri="{BB962C8B-B14F-4D97-AF65-F5344CB8AC3E}">
        <p14:creationId xmlns:p14="http://schemas.microsoft.com/office/powerpoint/2010/main" val="150469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20438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Royal Banquets and Rebellion: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1's Prelude to Providence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Kings 17:6  In the ninth year of Hoshea the king of Assyria took Samaria, and carried Israel away into Assyria.</a:t>
            </a:r>
          </a:p>
        </p:txBody>
      </p:sp>
    </p:spTree>
    <p:extLst>
      <p:ext uri="{BB962C8B-B14F-4D97-AF65-F5344CB8AC3E}">
        <p14:creationId xmlns:p14="http://schemas.microsoft.com/office/powerpoint/2010/main" val="317725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943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4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 Kings 25:9  And he burnt the house of the LORD, and the king’s house, and all the houses of Jerusalem, and every great man’s house burnt he with fire.</a:t>
            </a:r>
          </a:p>
        </p:txBody>
      </p:sp>
    </p:spTree>
    <p:extLst>
      <p:ext uri="{BB962C8B-B14F-4D97-AF65-F5344CB8AC3E}">
        <p14:creationId xmlns:p14="http://schemas.microsoft.com/office/powerpoint/2010/main" val="127292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67422-164F-7FBB-85B5-41850C576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16BCC8-DE0E-47E8-E847-08250898EAC3}"/>
              </a:ext>
            </a:extLst>
          </p:cNvPr>
          <p:cNvSpPr txBox="1"/>
          <p:nvPr/>
        </p:nvSpPr>
        <p:spPr>
          <a:xfrm>
            <a:off x="457200" y="457200"/>
            <a:ext cx="1127455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Nehemiah 13 — Nehemiah’s Final Reforms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1–3. Nehemiah separates Israel from the mixed multitude after reading the law.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4–9. He casts out Tobiah, who had defiled the Temple chambers.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10–14. Nehemiah restores the Levites to their proper duties and tithes.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15–22. He rebukes Sabbath breakers and orders the gates closed during the Sabbath.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23–31. He contends with Jews who married foreign wives and purifies the priesthood.</a:t>
            </a:r>
          </a:p>
        </p:txBody>
      </p:sp>
    </p:spTree>
    <p:extLst>
      <p:ext uri="{BB962C8B-B14F-4D97-AF65-F5344CB8AC3E}">
        <p14:creationId xmlns:p14="http://schemas.microsoft.com/office/powerpoint/2010/main" val="71374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681C2-23D5-2853-7CBD-F9433AA00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0727B2-C2CA-26CC-1FB5-B8DCC539E631}"/>
              </a:ext>
            </a:extLst>
          </p:cNvPr>
          <p:cNvSpPr txBox="1"/>
          <p:nvPr/>
        </p:nvSpPr>
        <p:spPr>
          <a:xfrm>
            <a:off x="457200" y="457200"/>
            <a:ext cx="1127455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1 — Royal Banquets and Rebellion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1–4. King Ahasuerus displays his wealth and glory in a great feast lasting 180 days.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5–8. A second feast is held for all the people of Shushan, full of luxury and excess.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9–12. Queen Vashti refuses the king’s command to appear, angering Ahasuerus.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13–20. The wise men advise the king to remove Vashti to prevent rebellion among women.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21–22. The king decrees throughout the empire that every man should rule his own house.</a:t>
            </a:r>
          </a:p>
        </p:txBody>
      </p:sp>
    </p:spTree>
    <p:extLst>
      <p:ext uri="{BB962C8B-B14F-4D97-AF65-F5344CB8AC3E}">
        <p14:creationId xmlns:p14="http://schemas.microsoft.com/office/powerpoint/2010/main" val="1596147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4C959-159D-314C-6EF9-E3353E50C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38C993-22FB-BD01-BB12-319CD95464B2}"/>
              </a:ext>
            </a:extLst>
          </p:cNvPr>
          <p:cNvSpPr txBox="1"/>
          <p:nvPr/>
        </p:nvSpPr>
        <p:spPr>
          <a:xfrm>
            <a:off x="457200" y="457200"/>
            <a:ext cx="1127455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Esther 2 — Esther Becomes Queen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1–4. The king seeks a new queen; young women are gathered to Shushan.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5–7. Mordecai and Esther are introduced; Esther is an orphan raised by her cousin Mordecai.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8–11. Esther finds favor with Hegai and keeps her Jewish identity secret.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12–18. Esther is chosen and crowned as queen in place of Vashti.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19–23. Mordecai uncovers a plot against the king and saves his life.</a:t>
            </a:r>
          </a:p>
        </p:txBody>
      </p:sp>
    </p:spTree>
    <p:extLst>
      <p:ext uri="{BB962C8B-B14F-4D97-AF65-F5344CB8AC3E}">
        <p14:creationId xmlns:p14="http://schemas.microsoft.com/office/powerpoint/2010/main" val="135247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5543</TotalTime>
  <Words>1007</Words>
  <Application>Microsoft Office PowerPoint</Application>
  <PresentationFormat>Custom</PresentationFormat>
  <Paragraphs>38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7</cp:revision>
  <dcterms:created xsi:type="dcterms:W3CDTF">2013-01-27T09:14:16Z</dcterms:created>
  <dcterms:modified xsi:type="dcterms:W3CDTF">2025-10-16T01:08:14Z</dcterms:modified>
  <cp:category/>
</cp:coreProperties>
</file>