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940" r:id="rId2"/>
    <p:sldId id="256" r:id="rId3"/>
    <p:sldId id="2942" r:id="rId4"/>
    <p:sldId id="2943" r:id="rId5"/>
    <p:sldId id="2941" r:id="rId6"/>
    <p:sldId id="257" r:id="rId7"/>
    <p:sldId id="258" r:id="rId8"/>
    <p:sldId id="259" r:id="rId9"/>
    <p:sldId id="260" r:id="rId10"/>
    <p:sldId id="261" r:id="rId11"/>
    <p:sldId id="262" r:id="rId12"/>
    <p:sldId id="263" r:id="rId13"/>
    <p:sldId id="264" r:id="rId14"/>
    <p:sldId id="265" r:id="rId15"/>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75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10/3/2025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10/3/2025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10/3/2025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10/3/2025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131757"/>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1 Kings 1:1-27</a:t>
            </a:r>
            <a:endParaRPr kumimoji="0" lang="en-US" sz="6598" b="1" i="0" u="none" strike="noStrike" kern="1200" cap="none" spc="0" normalizeH="0" baseline="0" noProof="0" dirty="0">
              <a:ln>
                <a:noFill/>
              </a:ln>
              <a:solidFill>
                <a:prstClr val="black"/>
              </a:solidFill>
              <a:effectLst/>
              <a:uLnTx/>
              <a:uFillTx/>
              <a:latin typeface="Georgia"/>
              <a:ea typeface="+mn-ea"/>
              <a:cs typeface="+mn-cs"/>
            </a:endParaRP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Sunday Evening</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Joshua Tapp</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21702563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186309"/>
          </a:xfrm>
          <a:prstGeom prst="rect">
            <a:avLst/>
          </a:prstGeom>
          <a:noFill/>
        </p:spPr>
        <p:txBody>
          <a:bodyPr wrap="square">
            <a:spAutoFit/>
          </a:bodyPr>
          <a:lstStyle/>
          <a:p>
            <a:pPr algn="just"/>
            <a:r>
              <a:rPr sz="4400" b="1">
                <a:latin typeface="Georgia"/>
              </a:rPr>
              <a:t>1 Kings 1:7–8  And he conferred with Joab the son of Zeruiah, and with Abiathar the priest: and they following Adonijah helped him.  8 But Zadok the priest, and Benaiah the son of Jehoiada, and Nathan the prophet, and Shimei, and Rei, and the mighty men which belonged to David, were not with Adonijah.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186309"/>
          </a:xfrm>
          <a:prstGeom prst="rect">
            <a:avLst/>
          </a:prstGeom>
          <a:noFill/>
        </p:spPr>
        <p:txBody>
          <a:bodyPr wrap="square">
            <a:spAutoFit/>
          </a:bodyPr>
          <a:lstStyle/>
          <a:p>
            <a:pPr algn="just"/>
            <a:r>
              <a:rPr sz="4400" b="1">
                <a:latin typeface="Georgia"/>
              </a:rPr>
              <a:t>1 Kings 1:9–10  And Adonijah slew sheep and oxen and fat cattle by the stone of Zoheleth, which is by En-rogel, and called all his brethren the king’s sons, and all the men of Judah the king’s servants:  10 But Nathan the prophet, and Benaiah, and the mighty men, and Solomon his brother, he called not.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093976"/>
          </a:xfrm>
          <a:prstGeom prst="rect">
            <a:avLst/>
          </a:prstGeom>
          <a:noFill/>
        </p:spPr>
        <p:txBody>
          <a:bodyPr wrap="square">
            <a:spAutoFit/>
          </a:bodyPr>
          <a:lstStyle/>
          <a:p>
            <a:pPr algn="just"/>
            <a:r>
              <a:rPr sz="3000" b="1">
                <a:latin typeface="Georgia"/>
              </a:rPr>
              <a:t>1 Kings 1:11–14  Wherefore Nathan spake unto Bath-sheba the mother of Solomon, saying, Hast thou not heard that Adonijah the son of Haggith doth reign, and David our lord knoweth it not?  12 Now therefore come, let me, I pray thee, give thee counsel, that thou mayest save thine own life, and the life of thy son Solomon.  13 Go and get thee in unto king David, and say unto him, Didst not thou, my lord, O king, swear unto thine handmaid, saying, Assuredly Solomon thy son shall reign after me, and he shall sit upon my throne? why then doth Adonijah reign?  14 Behold, while thou yet talkest there with the king, I also will come in after thee, and confirm thy words.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3964" y="221673"/>
            <a:ext cx="11739418" cy="6483391"/>
          </a:xfrm>
          <a:prstGeom prst="rect">
            <a:avLst/>
          </a:prstGeom>
          <a:noFill/>
        </p:spPr>
        <p:txBody>
          <a:bodyPr wrap="square">
            <a:spAutoFit/>
          </a:bodyPr>
          <a:lstStyle/>
          <a:p>
            <a:pPr algn="just"/>
            <a:r>
              <a:rPr sz="2600" b="1">
                <a:latin typeface="Georgia"/>
              </a:rPr>
              <a:t>1 Kings 1:15–21  And Bathsheba went in unto the king into the chamber: and the king was very old; and Abishag the Shunammite ministered unto the king.  16 And Bathsheba bowed, and did obeisance unto the king. And the king said, What wouldest thou?  17 And she said unto him, My lord, thou swarest by the LORD thy God unto thine handmaid, saying, Assuredly Solomon thy son shall reign after me, and he shall sit upon my throne.  18 And now, behold, Adonijah reigneth; and now, my lord the king, thou knowest it not:  19 And he hath slain oxen and fat cattle and sheep in abundance, and hath called all the sons of the king, and Abiathar the priest, and Joab the captain of the host: but Solomon thy servant hath he not called.  20 And thou, my lord, O king, the eyes of all Israel are upon thee, that thou shouldest tell them who shall sit on the throne of my lord the king after him.  21 Otherwise it shall come to pass, when my lord the king shall sleep with his fathers, that I and my son Solomon shall be counted offenders.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58617" y="212436"/>
            <a:ext cx="11665527" cy="6555641"/>
          </a:xfrm>
          <a:prstGeom prst="rect">
            <a:avLst/>
          </a:prstGeom>
          <a:noFill/>
        </p:spPr>
        <p:txBody>
          <a:bodyPr wrap="square">
            <a:spAutoFit/>
          </a:bodyPr>
          <a:lstStyle/>
          <a:p>
            <a:pPr algn="just"/>
            <a:r>
              <a:rPr sz="2800" b="1">
                <a:latin typeface="Georgia"/>
              </a:rPr>
              <a:t>1 Kings 1:22–27  And, lo, while she yet talked with the king, Nathan the prophet also came in.  23 And they told the king, saying, Behold Nathan the prophet. And when he was come in before the king, he bowed himself before the king with his face to the ground.  24 And Nathan said, My lord, O king, hast thou said, Adonijah shall reign after me, and he shall sit upon my throne?  25 For he is gone down this day, and hath slain oxen and fat cattle and sheep in abundance, and hath called all the king’s sons, and the captains of the host, and Abiathar the priest; and, behold, they eat and drink before him, and say, God save king Adonijah.  26 But me, even me thy servant, and Zadok the priest, and Benaiah the son of Jehoiada, and thy servant Solomon, hath he not called.  27 Is this thing done by my lord the king, and thou hast not shewed it unto thy servant, who should sit on the throne of my lord the king after him?</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0111" y="152402"/>
            <a:ext cx="11790216" cy="6324808"/>
          </a:xfrm>
          <a:prstGeom prst="rect">
            <a:avLst/>
          </a:prstGeom>
          <a:noFill/>
        </p:spPr>
        <p:txBody>
          <a:bodyPr wrap="square">
            <a:spAutoFit/>
          </a:bodyPr>
          <a:lstStyle/>
          <a:p>
            <a:pPr algn="just"/>
            <a:r>
              <a:rPr lang="en-US" sz="2250" b="1">
                <a:latin typeface="Georgia"/>
              </a:rPr>
              <a:t>1 Kings 1:1-9   Now king David was old and stricken in years; and they covered him with clothes, but he gat no heat.  2 Wherefore his servants said unto him, Let there be sought for my lord the king a young virgin: and let her stand before the king, and let her cherish him, and let her lie in thy bosom, that my lord the king may get heat.  3 So they sought for a fair damsel throughout all the coasts of Israel, and found Abishag a Shunammite, and brought her to the king.  4 And the damsel was very fair, and cherished the king, and ministered to him: but the king knew her not.  5 Then Adonijah the son of Haggith exalted himself, saying, I will be king: and he prepared him chariots and horsemen, and fifty men to run before him.  6 And his father had not displeased him at any time in saying, Why hast thou done so? and he also was a very goodly man; and his mother bare him after Absalom.  7 And he conferred with Joab the son of Zeruiah, and with Abiathar the priest: and they following Adonijah helped him.  8 But Zadok the priest, and Benaiah the son of Jehoiada, and Nathan the prophet, and Shimei, and Rei, and the mighty men which belonged to David, were not with Adonijah.  9 And Adonijah slew sheep and oxen and fat cattle by the stone of Zoheleth, which is by En-rogel, and called all his brethren the king's sons, and all the men of Judah the king's servants:</a:t>
            </a:r>
            <a:endParaRPr sz="2250" b="1">
              <a:latin typeface="Georgi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024E14-62DB-A938-D3B5-F6DAF34C8E4F}"/>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F181E988-A639-AE56-8C89-2B4785508E17}"/>
              </a:ext>
            </a:extLst>
          </p:cNvPr>
          <p:cNvSpPr txBox="1"/>
          <p:nvPr/>
        </p:nvSpPr>
        <p:spPr>
          <a:xfrm>
            <a:off x="161638" y="143161"/>
            <a:ext cx="11836397" cy="6501780"/>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450" b="1" i="0" u="none" strike="noStrike" kern="1200" cap="none" spc="0" normalizeH="0" baseline="0" noProof="0">
                <a:ln>
                  <a:noFill/>
                </a:ln>
                <a:solidFill>
                  <a:prstClr val="black"/>
                </a:solidFill>
                <a:effectLst/>
                <a:uLnTx/>
                <a:uFillTx/>
                <a:latin typeface="Georgia"/>
                <a:ea typeface="+mn-ea"/>
                <a:cs typeface="+mn-cs"/>
              </a:rPr>
              <a:t>1 Kings 1:10-17   But Nathan the prophet, and Benaiah, and the mighty men, and Solomon his brother, he called not.  11 Wherefore Nathan spake unto Bath-sheba the mother of Solomon, saying, Hast thou not heard that Adonijah the son of Haggith doth reign, and David our lord knoweth it not?  12 Now therefore come, let me, I pray thee, give thee counsel, that thou mayest save thine own life, and the life of thy son Solomon.  13 Go and get thee in unto king David, and say unto him, Didst not thou, my lord, O king, swear unto thine handmaid, saying, Assuredly Solomon thy son shall reign after me, and he shall sit upon my throne? why then doth Adonijah reign?  14 Behold, while thou yet talkest there with the king, I also will come in after thee, and confirm thy words.  15 And Bath-sheba went in unto the king into the chamber: and the king was very old; and Abishag the Shunammite ministered unto the king.  16 And Bath-sheba bowed, and did obeisance unto the king. And the king said, What wouldest thou?  17 And she said unto him, My lord, thou swarest by the LORD thy God unto thine handmaid, saying, Assuredly Solomon thy son shall reign after me, and he shall sit upon my throne.</a:t>
            </a:r>
            <a:endParaRPr kumimoji="0" sz="2450" b="1" i="0" u="none" strike="noStrike" kern="1200" cap="none" spc="0" normalizeH="0" baseline="0" noProof="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24994485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3601B-4203-2C7B-26D5-B50F2F38FAE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4CBD959E-4593-1320-92B3-C9C9D95CB6DA}"/>
              </a:ext>
            </a:extLst>
          </p:cNvPr>
          <p:cNvSpPr txBox="1"/>
          <p:nvPr/>
        </p:nvSpPr>
        <p:spPr>
          <a:xfrm>
            <a:off x="217054" y="152397"/>
            <a:ext cx="11771745" cy="6378669"/>
          </a:xfrm>
          <a:prstGeom prst="rect">
            <a:avLst/>
          </a:prstGeom>
          <a:noFill/>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150" b="1" i="0" u="none" strike="noStrike" kern="1200" cap="none" spc="0" normalizeH="0" baseline="0" noProof="0">
                <a:ln>
                  <a:noFill/>
                </a:ln>
                <a:solidFill>
                  <a:prstClr val="black"/>
                </a:solidFill>
                <a:effectLst/>
                <a:uLnTx/>
                <a:uFillTx/>
                <a:latin typeface="Georgia"/>
                <a:ea typeface="+mn-ea"/>
                <a:cs typeface="+mn-cs"/>
              </a:rPr>
              <a:t>1 Kings 1:18-27   And now, behold, Adonijah reigneth; and now, my lord the king, thou knowest it not:  19 And he hath slain oxen and fat cattle and sheep in abundance, and hath called all the sons of the king, and Abiathar the priest, and Joab the captain of the host: but Solomon thy servant hath he not called.  20 And thou, my lord, O king, the eyes of all Israel are upon thee, that thou shouldest tell them who shall sit on the throne of my lord the king after him.  21 Otherwise it shall come to pass, when my lord the king shall sleep with his fathers, that I and my son Solomon shall be counted offenders.  22 And, lo, while she yet talked with the king, Nathan the prophet also came in.  23 And they told the king, saying, Behold Nathan the prophet. And when he was come in before the king, he bowed himself before the king with his face to the ground.  24 And Nathan said, My lord, O king, hast thou said, Adonijah shall reign after me, and he shall sit upon my throne?  25 For he is gone down this day, and hath slain oxen and fat cattle and sheep in abundance, and hath called all the king's sons, and the captains of the host, and Abiathar the priest; and, behold, they eat and drink before him, and say, God save king Adonijah.  26 But me, even me thy servant, and Zadok the priest, and Benaiah the son of Jehoiada, and thy servant Solomon, hath he not called.  27 Is this thing done by my lord the king, and thou hast not shewed it unto thy servant, who should sit on the throne of my lord the king after him?</a:t>
            </a:r>
            <a:endParaRPr kumimoji="0" sz="2150" b="1" i="0" u="none" strike="noStrike" kern="1200" cap="none" spc="0" normalizeH="0" baseline="0" noProof="0">
              <a:ln>
                <a:noFill/>
              </a:ln>
              <a:solidFill>
                <a:prstClr val="black"/>
              </a:solidFill>
              <a:effectLst/>
              <a:uLnTx/>
              <a:uFillTx/>
              <a:latin typeface="Georgia"/>
              <a:ea typeface="+mn-ea"/>
              <a:cs typeface="+mn-cs"/>
            </a:endParaRPr>
          </a:p>
        </p:txBody>
      </p:sp>
    </p:spTree>
    <p:extLst>
      <p:ext uri="{BB962C8B-B14F-4D97-AF65-F5344CB8AC3E}">
        <p14:creationId xmlns:p14="http://schemas.microsoft.com/office/powerpoint/2010/main" val="988080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AEA997-8271-9A5B-CAFD-C662E4F6F260}"/>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3FE93116-A72A-7535-F4EE-68F9D1F9A832}"/>
              </a:ext>
            </a:extLst>
          </p:cNvPr>
          <p:cNvSpPr txBox="1"/>
          <p:nvPr/>
        </p:nvSpPr>
        <p:spPr>
          <a:xfrm>
            <a:off x="374371" y="2415763"/>
            <a:ext cx="11357373" cy="2979735"/>
          </a:xfrm>
          <a:prstGeom prst="rect">
            <a:avLst/>
          </a:prstGeom>
          <a:noFill/>
        </p:spPr>
        <p:txBody>
          <a:bodyPr wrap="square"/>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Adonijah's Ambition:</a:t>
            </a:r>
          </a:p>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6598" b="1" i="0" u="none" strike="noStrike" kern="1200" cap="none" spc="0" normalizeH="0" baseline="0" noProof="0">
                <a:ln>
                  <a:noFill/>
                </a:ln>
                <a:solidFill>
                  <a:prstClr val="black"/>
                </a:solidFill>
                <a:effectLst/>
                <a:uLnTx/>
                <a:uFillTx/>
                <a:latin typeface="Georgia"/>
                <a:ea typeface="+mn-ea"/>
                <a:cs typeface="+mn-cs"/>
              </a:rPr>
              <a:t>Battle for the Throne</a:t>
            </a:r>
            <a:endParaRPr kumimoji="0" lang="en-US" sz="4799" b="1" i="0" u="none" strike="noStrike" kern="1200" cap="none" spc="0" normalizeH="0" baseline="0" noProof="0" dirty="0">
              <a:ln>
                <a:noFill/>
              </a:ln>
              <a:solidFill>
                <a:prstClr val="black"/>
              </a:solidFill>
              <a:effectLst/>
              <a:uLnTx/>
              <a:uFillTx/>
              <a:latin typeface="Georgia"/>
              <a:ea typeface="+mn-ea"/>
              <a:cs typeface="+mn-cs"/>
            </a:endParaRPr>
          </a:p>
        </p:txBody>
      </p:sp>
      <p:pic>
        <p:nvPicPr>
          <p:cNvPr id="4" name="Picture 3">
            <a:extLst>
              <a:ext uri="{FF2B5EF4-FFF2-40B4-BE49-F238E27FC236}">
                <a16:creationId xmlns:a16="http://schemas.microsoft.com/office/drawing/2014/main" id="{9AE3FE48-EF3F-467A-153E-FCAB923BD1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78653" y="342618"/>
            <a:ext cx="4431518" cy="1107879"/>
          </a:xfrm>
          <a:prstGeom prst="rect">
            <a:avLst/>
          </a:prstGeom>
        </p:spPr>
      </p:pic>
      <p:sp>
        <p:nvSpPr>
          <p:cNvPr id="5" name="TextBox 4">
            <a:extLst>
              <a:ext uri="{FF2B5EF4-FFF2-40B4-BE49-F238E27FC236}">
                <a16:creationId xmlns:a16="http://schemas.microsoft.com/office/drawing/2014/main" id="{0B99D9AF-7B4E-23A7-8C62-40213E6C1DBB}"/>
              </a:ext>
            </a:extLst>
          </p:cNvPr>
          <p:cNvSpPr txBox="1"/>
          <p:nvPr/>
        </p:nvSpPr>
        <p:spPr>
          <a:xfrm>
            <a:off x="-1" y="6360765"/>
            <a:ext cx="12188825" cy="400006"/>
          </a:xfrm>
          <a:prstGeom prst="rect">
            <a:avLst/>
          </a:prstGeom>
          <a:noFill/>
        </p:spPr>
        <p:txBody>
          <a:bodyPr wrap="square" rtlCol="0">
            <a:spAutoFit/>
          </a:bodyPr>
          <a:lstStyle/>
          <a:p>
            <a:pPr marL="0" marR="0" lvl="0" indent="0" algn="ctr" defTabSz="914126" rtl="0" eaLnBrk="1" fontAlgn="auto" latinLnBrk="0" hangingPunct="1">
              <a:lnSpc>
                <a:spcPct val="100000"/>
              </a:lnSpc>
              <a:spcBef>
                <a:spcPts val="0"/>
              </a:spcBef>
              <a:spcAft>
                <a:spcPts val="0"/>
              </a:spcAft>
              <a:buClrTx/>
              <a:buSzTx/>
              <a:buFontTx/>
              <a:buNone/>
              <a:tabLst/>
              <a:defRPr/>
            </a:pP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True Words Baptist Church | 1377 S. 20</a:t>
            </a:r>
            <a:r>
              <a:rPr kumimoji="0" lang="en-US" sz="1999" b="1" i="0" u="none" strike="noStrike" kern="1200" cap="none" spc="0" normalizeH="0" baseline="30000" noProof="0" dirty="0">
                <a:ln>
                  <a:noFill/>
                </a:ln>
                <a:solidFill>
                  <a:prstClr val="black"/>
                </a:solidFill>
                <a:effectLst/>
                <a:uLnTx/>
                <a:uFillTx/>
                <a:latin typeface="Georgia" panose="02040502050405020303" pitchFamily="18" charset="0"/>
                <a:ea typeface="+mn-ea"/>
                <a:cs typeface="+mn-cs"/>
              </a:rPr>
              <a:t>th</a:t>
            </a:r>
            <a:r>
              <a:rPr kumimoji="0" lang="en-US" sz="1999" b="1"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St. Louisville, KY | TrueWordsBaptist.org</a:t>
            </a:r>
          </a:p>
        </p:txBody>
      </p:sp>
    </p:spTree>
    <p:extLst>
      <p:ext uri="{BB962C8B-B14F-4D97-AF65-F5344CB8AC3E}">
        <p14:creationId xmlns:p14="http://schemas.microsoft.com/office/powerpoint/2010/main" val="4905335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Kings 1:1  Now king David was old and stricken in years; and they covered him with clothes, but he gat no heat.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6186309"/>
          </a:xfrm>
          <a:prstGeom prst="rect">
            <a:avLst/>
          </a:prstGeom>
          <a:noFill/>
        </p:spPr>
        <p:txBody>
          <a:bodyPr wrap="square">
            <a:spAutoFit/>
          </a:bodyPr>
          <a:lstStyle/>
          <a:p>
            <a:pPr algn="just"/>
            <a:r>
              <a:rPr sz="3600" b="1">
                <a:latin typeface="Georgia"/>
              </a:rPr>
              <a:t>1 Kings 1:2–4  Wherefore his servants said unto him, Let there be sought for my lord the king a young virgin: and let her stand before the king, and let her cherish him, and let her lie in thy bosom, that my lord the king may get heat.  3 So they sought for a fair damsel throughout all the coasts of Israel, and found Abishag a Shunammite, and brought her to the king.  4 And the damsel was very fair, and cherished the king, and ministered to him: but the king knew her not.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Kings 1:5  Then Adonijah the son of Haggith exalted himself, saying, I will be king: and he prepared him chariots and horsemen, and fifty men to run before him.</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7200" y="457200"/>
            <a:ext cx="11274552" cy="5943600"/>
          </a:xfrm>
          <a:prstGeom prst="rect">
            <a:avLst/>
          </a:prstGeom>
          <a:noFill/>
        </p:spPr>
        <p:txBody>
          <a:bodyPr wrap="square">
            <a:spAutoFit/>
          </a:bodyPr>
          <a:lstStyle/>
          <a:p>
            <a:pPr algn="just"/>
            <a:r>
              <a:rPr sz="4800" b="1">
                <a:latin typeface="Georgia"/>
              </a:rPr>
              <a:t>1 Kings 1:6  And his father had not displeased him at any time in saying, Why hast thou done so? and he also was a very goodly man; and his mother bare him after Absalom.</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44</TotalTime>
  <Words>1888</Words>
  <Application>Microsoft Office PowerPoint</Application>
  <PresentationFormat>Custom</PresentationFormat>
  <Paragraphs>19</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Josh Tapp</dc:creator>
  <cp:keywords/>
  <dc:description>generated using python-pptx</dc:description>
  <cp:lastModifiedBy>Joshua Tapp</cp:lastModifiedBy>
  <cp:revision>2</cp:revision>
  <dcterms:created xsi:type="dcterms:W3CDTF">2013-01-27T09:14:16Z</dcterms:created>
  <dcterms:modified xsi:type="dcterms:W3CDTF">2025-10-03T15:41:44Z</dcterms:modified>
  <cp:category/>
</cp:coreProperties>
</file>