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06" r:id="rId4"/>
    <p:sldId id="307" r:id="rId5"/>
    <p:sldId id="273" r:id="rId6"/>
    <p:sldId id="308" r:id="rId7"/>
    <p:sldId id="309" r:id="rId8"/>
    <p:sldId id="310" r:id="rId9"/>
    <p:sldId id="311" r:id="rId10"/>
    <p:sldId id="312" r:id="rId11"/>
    <p:sldId id="322" r:id="rId12"/>
    <p:sldId id="313" r:id="rId13"/>
    <p:sldId id="314" r:id="rId14"/>
    <p:sldId id="315" r:id="rId15"/>
    <p:sldId id="316" r:id="rId16"/>
    <p:sldId id="317" r:id="rId17"/>
    <p:sldId id="318" r:id="rId18"/>
    <p:sldId id="319" r:id="rId19"/>
    <p:sldId id="320" r:id="rId20"/>
    <p:sldId id="321" r:id="rId2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0" d="100"/>
          <a:sy n="80" d="100"/>
        </p:scale>
        <p:origin x="80" y="18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10/4/2025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2 Samuel 1:1-16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C0C58-ECCA-5A33-351A-9C92446222F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DDBC0E-4D63-4421-D257-15CD2889BA89}"/>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10 So I stood upon him, and slew him, because I was sure that he could not live after that he was fallen: and I took the crown that was upon his head, and the bracelet that was on his arm, and have brought them hither unto my lord.</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10641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5BDBF-6057-E694-9D43-C4A511EBB35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B3FB261-1DFA-29A7-75CC-C23D02FEFD66}"/>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1 Samuel 31:4-5   Then said Saul unto his armourbearer, Draw thy sword, and thrust me through therewith; lest these uncircumcised come and thrust me through, and abuse me. But his armourbearer would not; for he was sore afraid. Therefore Saul took a sword, and fell upon it.  5 And </a:t>
            </a:r>
            <a:r>
              <a:rPr lang="en-US" sz="3600" b="1" u="sng" dirty="0">
                <a:solidFill>
                  <a:prstClr val="black"/>
                </a:solidFill>
                <a:latin typeface="Georgia"/>
              </a:rPr>
              <a:t>when his armourbearer saw that Saul was dead</a:t>
            </a:r>
            <a:r>
              <a:rPr lang="en-US" sz="3600" b="1" dirty="0">
                <a:solidFill>
                  <a:prstClr val="black"/>
                </a:solidFill>
                <a:latin typeface="Georgia"/>
              </a:rPr>
              <a:t>, he fell likewise upon his sword, and died with him.</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67250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CF8E0-7CD8-59C9-70B2-E5ECEC99695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1880AF9-E6CA-89E6-8E67-3FFAE46D9644}"/>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2 Samuel 4:8-11 And they brought the head of Ish-</a:t>
            </a:r>
            <a:r>
              <a:rPr lang="en-US" sz="3600" b="1" dirty="0" err="1">
                <a:solidFill>
                  <a:prstClr val="black"/>
                </a:solidFill>
                <a:latin typeface="Georgia"/>
              </a:rPr>
              <a:t>bosheth</a:t>
            </a:r>
            <a:r>
              <a:rPr lang="en-US" sz="3600" b="1" dirty="0">
                <a:solidFill>
                  <a:prstClr val="black"/>
                </a:solidFill>
                <a:latin typeface="Georgia"/>
              </a:rPr>
              <a:t> unto David to Hebron, and said to the king, Behold the head of Ish-</a:t>
            </a:r>
            <a:r>
              <a:rPr lang="en-US" sz="3600" b="1" dirty="0" err="1">
                <a:solidFill>
                  <a:prstClr val="black"/>
                </a:solidFill>
                <a:latin typeface="Georgia"/>
              </a:rPr>
              <a:t>bosheth</a:t>
            </a:r>
            <a:r>
              <a:rPr lang="en-US" sz="3600" b="1" dirty="0">
                <a:solidFill>
                  <a:prstClr val="black"/>
                </a:solidFill>
                <a:latin typeface="Georgia"/>
              </a:rPr>
              <a:t> the son of Saul thine enemy, which sought thy life; and the LORD hath avenged my lord the king this day of Saul, and of his seed. 9 And David answered Rechab and Baanah his brother, the sons of Rimmon the </a:t>
            </a:r>
            <a:r>
              <a:rPr lang="en-US" sz="3600" b="1" dirty="0" err="1">
                <a:solidFill>
                  <a:prstClr val="black"/>
                </a:solidFill>
                <a:latin typeface="Georgia"/>
              </a:rPr>
              <a:t>Beerothite</a:t>
            </a:r>
            <a:r>
              <a:rPr lang="en-US" sz="3600" b="1" dirty="0">
                <a:solidFill>
                  <a:prstClr val="black"/>
                </a:solidFill>
                <a:latin typeface="Georgia"/>
              </a:rPr>
              <a:t>, and said unto them, As the LORD </a:t>
            </a:r>
            <a:r>
              <a:rPr lang="en-US" sz="3600" b="1" dirty="0" err="1">
                <a:solidFill>
                  <a:prstClr val="black"/>
                </a:solidFill>
                <a:latin typeface="Georgia"/>
              </a:rPr>
              <a:t>liveth</a:t>
            </a:r>
            <a:r>
              <a:rPr lang="en-US" sz="3600" b="1" dirty="0">
                <a:solidFill>
                  <a:prstClr val="black"/>
                </a:solidFill>
                <a:latin typeface="Georgia"/>
              </a:rPr>
              <a:t>, who hath redeemed my soul out of all adversity,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736237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7469F-76B6-E28D-4CD6-B88FEBB3EEF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55046E0-814C-57B4-D5A2-641A2EDCB490}"/>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10 When one told me, saying, Behold, Saul is dead, thinking to have brought good tidings, I took hold of him, and slew him in Ziklag, </a:t>
            </a:r>
            <a:r>
              <a:rPr lang="en-US" sz="3600" b="1" u="sng" dirty="0">
                <a:solidFill>
                  <a:prstClr val="black"/>
                </a:solidFill>
                <a:latin typeface="Georgia"/>
              </a:rPr>
              <a:t>who thought that I would have given him a reward for his tidings</a:t>
            </a:r>
            <a:r>
              <a:rPr lang="en-US" sz="3600" b="1" dirty="0">
                <a:solidFill>
                  <a:prstClr val="black"/>
                </a:solidFill>
                <a:latin typeface="Georgia"/>
              </a:rPr>
              <a:t>: 11 How much more, when wicked men have slain a righteous person in his own house upon his bed? shall I not therefore now require his blood of your hand, and take you away from the earth?</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93729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1A3AE-0D6A-3892-EDC2-C57F2C0BC99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1D94727-E78B-B3AA-879C-B19ED5EF9A83}"/>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Proverbs 18:7   A fool's mouth is his destruction, and his lips are the snare of his soul.</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977227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5CE63-0F54-594B-FEB0-C3B6EB505BF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E36A13E-4610-87D3-17DE-D7A6DAA1B655}"/>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2 Samuel 1:11-12 Then David took hold on his clothes, and rent them; and likewise all the men that were with him: 12 And they mourned, and wept, and fasted until even, for Saul, and for Jonathan his son, and for the people of the LORD, and for the house of Israel; because they were fallen by the sword.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12575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C8289-9BD0-AE87-A4DD-6BAD5A6814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89C505-0C18-4687-0552-E8FBE2FA2F9D}"/>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Ezekiel 33:11 Say unto them, As I live, saith the Lord GOD, I have no pleasure in the death of the wicked; but that the wicked turn from his way and live: turn ye, turn ye from your evil ways; for why will ye die, O house of Israel?</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61707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E157A-B4BD-83B3-F98C-50D06278C9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E3A105E-7DD2-0B2D-F827-9996C2FDD647}"/>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2 Samuel 1:13-16 And David said unto the young man that told him, Whence art thou? And he answered, I am the son of a stranger, an Amalekite. 14 And David said unto him, How </a:t>
            </a:r>
            <a:r>
              <a:rPr lang="en-US" sz="4400" b="1" dirty="0" err="1">
                <a:solidFill>
                  <a:prstClr val="black"/>
                </a:solidFill>
                <a:latin typeface="Georgia"/>
              </a:rPr>
              <a:t>wast</a:t>
            </a:r>
            <a:r>
              <a:rPr lang="en-US" sz="4400" b="1" dirty="0">
                <a:solidFill>
                  <a:prstClr val="black"/>
                </a:solidFill>
                <a:latin typeface="Georgia"/>
              </a:rPr>
              <a:t> thou not afraid to stretch forth thine hand to destroy the LORD'S anointed?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45344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C3DB9-A02E-189C-0361-2517497E2D5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A07BAFB-56DD-D334-ACC4-D41C26D7AF1F}"/>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15 And David called one of the young men, and said, Go near, and fall upon him. And he smote him that he died. 16 And David said unto him, Thy blood be upon thy head; for thy mouth hath testified against thee, saying, I have slain the LORD'S anointed.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520216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C9EB5-7007-81A7-D3A4-50A96BD059F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CD91217-A352-BD1A-E35A-5CF7AD8EE820}"/>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Proverbs 24:17-18 Rejoice not when thine enemy falleth, and let not thine heart be glad when he </a:t>
            </a:r>
            <a:r>
              <a:rPr lang="en-US" sz="4400" b="1" dirty="0" err="1">
                <a:solidFill>
                  <a:prstClr val="black"/>
                </a:solidFill>
                <a:latin typeface="Georgia"/>
              </a:rPr>
              <a:t>stumbleth</a:t>
            </a:r>
            <a:r>
              <a:rPr lang="en-US" sz="4400" b="1" dirty="0">
                <a:solidFill>
                  <a:prstClr val="black"/>
                </a:solidFill>
                <a:latin typeface="Georgia"/>
              </a:rPr>
              <a:t>: 18 Lest the LORD see it, and it displease him, and he turn away his wrath from him.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68175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5943600"/>
          </a:xfrm>
          <a:prstGeom prst="rect">
            <a:avLst/>
          </a:prstGeom>
          <a:noFill/>
        </p:spPr>
        <p:txBody>
          <a:bodyPr wrap="square"/>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Georgia"/>
                <a:ea typeface="+mn-ea"/>
                <a:cs typeface="+mn-cs"/>
              </a:rPr>
              <a:t>2 Samuel 1:1-16   Now it came to pass after the death of Saul, when David was returned from the slaughter of the Amalekites, and David had abode two days in Ziklag;  2 It came even to pass on the third day, that, behold, a man came out of the camp from Saul with his clothes rent, and earth upon his head: and so it was, when he came to David, that he fell to the earth, and did obeisance.  3 And David said unto him, From whence </a:t>
            </a:r>
            <a:r>
              <a:rPr kumimoji="0" lang="en-US" sz="2800" b="1" i="0" u="none" strike="noStrike" kern="1200" cap="none" spc="0" normalizeH="0" baseline="0" noProof="0" dirty="0" err="1">
                <a:ln>
                  <a:noFill/>
                </a:ln>
                <a:solidFill>
                  <a:prstClr val="black"/>
                </a:solidFill>
                <a:effectLst/>
                <a:uLnTx/>
                <a:uFillTx/>
                <a:latin typeface="Georgia"/>
                <a:ea typeface="+mn-ea"/>
                <a:cs typeface="+mn-cs"/>
              </a:rPr>
              <a:t>comest</a:t>
            </a:r>
            <a:r>
              <a:rPr kumimoji="0" lang="en-US" sz="2800" b="1" i="0" u="none" strike="noStrike" kern="1200" cap="none" spc="0" normalizeH="0" baseline="0" noProof="0" dirty="0">
                <a:ln>
                  <a:noFill/>
                </a:ln>
                <a:solidFill>
                  <a:prstClr val="black"/>
                </a:solidFill>
                <a:effectLst/>
                <a:uLnTx/>
                <a:uFillTx/>
                <a:latin typeface="Georgia"/>
                <a:ea typeface="+mn-ea"/>
                <a:cs typeface="+mn-cs"/>
              </a:rPr>
              <a:t> thou? And he said unto him, Out of the camp of Israel am I escaped.  4 And David said unto him, How went the matter? I pray thee, tell me. And he answered, That the people are fled from the battle, and many of the people also are fallen and dead; and Saul and Jonathan his son are dead also.  5 And David said unto the young man that told him, How knowest thou that Saul and Jonathan his son be dead?  </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5188C-7BEA-7A2E-DBFE-035FC66F1B9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0DB9B29-053B-3B56-2199-63F2E30B813E}"/>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Proverbs 11:3   The integrity of the upright shall guide them: but the perverseness of transgressors shall destroy them.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66879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CE43E-3B66-A5B6-68FB-F073644332B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147C033-2A19-0E6D-BDB5-D42E992B08DF}"/>
              </a:ext>
            </a:extLst>
          </p:cNvPr>
          <p:cNvSpPr txBox="1"/>
          <p:nvPr/>
        </p:nvSpPr>
        <p:spPr>
          <a:xfrm>
            <a:off x="457200" y="274320"/>
            <a:ext cx="11277600" cy="5943600"/>
          </a:xfrm>
          <a:prstGeom prst="rect">
            <a:avLst/>
          </a:prstGeom>
          <a:noFill/>
        </p:spPr>
        <p:txBody>
          <a:bodyPr wrap="square"/>
          <a:lstStyle/>
          <a:p>
            <a:pPr lvl="0" algn="just">
              <a:defRPr/>
            </a:pPr>
            <a:r>
              <a:rPr lang="en-US" sz="2800" b="1" dirty="0">
                <a:solidFill>
                  <a:prstClr val="black"/>
                </a:solidFill>
                <a:latin typeface="Georgia"/>
              </a:rPr>
              <a:t>6 And the young man that told him said, As I happened by chance upon mount Gilboa, behold, Saul leaned upon his spear; and, lo, the chariots and horsemen followed hard after him.  7 And when he looked behind him, he saw me, and called unto me. And I answered, Here am I.  8 And he said unto me, Who art thou? And I answered him, I am an Amalekite.  9 He said unto me again, Stand, I pray thee, upon me, and slay me: for anguish is come upon me, because my life is yet whole in me.  10 So I stood upon him, and slew him, because I was sure that he could not live after that he was fallen: and I took the crown that was upon his head, and the bracelet that was on his arm, and have brought them hither unto my lord.  11 Then David took hold on his clothes, and rent them; and likewise all the men that were with him:</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590370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77038-BB51-D770-3BC5-4182FE65987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C6AF48-E30F-2CA7-C3E2-649FC2C2AEE1}"/>
              </a:ext>
            </a:extLst>
          </p:cNvPr>
          <p:cNvSpPr txBox="1"/>
          <p:nvPr/>
        </p:nvSpPr>
        <p:spPr>
          <a:xfrm>
            <a:off x="457200" y="274320"/>
            <a:ext cx="11277600" cy="5943600"/>
          </a:xfrm>
          <a:prstGeom prst="rect">
            <a:avLst/>
          </a:prstGeom>
          <a:noFill/>
        </p:spPr>
        <p:txBody>
          <a:bodyPr wrap="square"/>
          <a:lstStyle/>
          <a:p>
            <a:pPr lvl="0" algn="just">
              <a:defRPr/>
            </a:pPr>
            <a:r>
              <a:rPr lang="en-US" sz="2800" b="1" dirty="0">
                <a:solidFill>
                  <a:prstClr val="black"/>
                </a:solidFill>
                <a:latin typeface="Georgia"/>
              </a:rPr>
              <a:t>12 And they mourned, and wept, and fasted until even, for Saul, and for Jonathan his son, and for the people of the LORD, and for the house of Israel; because they were fallen by the sword.  13 And David said unto the young man that told him, Whence art thou? And he answered, I am the son of a stranger, an Amalekite.  14 And David said unto him, How </a:t>
            </a:r>
            <a:r>
              <a:rPr lang="en-US" sz="2800" b="1" dirty="0" err="1">
                <a:solidFill>
                  <a:prstClr val="black"/>
                </a:solidFill>
                <a:latin typeface="Georgia"/>
              </a:rPr>
              <a:t>wast</a:t>
            </a:r>
            <a:r>
              <a:rPr lang="en-US" sz="2800" b="1" dirty="0">
                <a:solidFill>
                  <a:prstClr val="black"/>
                </a:solidFill>
                <a:latin typeface="Georgia"/>
              </a:rPr>
              <a:t> thou not afraid to stretch forth thine hand to destroy the LORD'S anointed?  15 And David called one of the young men, and said, Go near, and fall upon him. And he smote him that he died.  16 And David said unto him, Thy blood be upon thy head; for thy mouth hath testified against thee, saying, I have slain the LORD'S anointed.</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84273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081241"/>
            <a:ext cx="10543142" cy="3485125"/>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Lament for a Fallen King: 2 Samuel 1’s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Lesson in Integrity</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78012-C7AF-2C5D-A10F-3813BBA7C06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6A06F1-BC60-782C-3C09-7526349F567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Samuel 1:1 Now it came to pass after the death of Saul, when David was returned from the slaughter of the Amalekites, and David had abode two days in Ziklag; </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53066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6B14E-362B-78B7-A345-5E93E6438BC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2DB48D-EC3F-2EF9-906E-EE8D0E81A2B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 Samuel 1:2-3 It came even to pass on the third day, that, behold, a man came out of the camp from Saul with his clothes rent, and earth upon his head: and so it was, when he came to David, that he fell to the earth, and did obeisance. 3 And David said unto him, From whence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comest</a:t>
            </a:r>
            <a:r>
              <a:rPr kumimoji="0" lang="en-US" sz="4000" b="1" i="0" u="none" strike="noStrike" kern="1200" cap="none" spc="0" normalizeH="0" baseline="0" noProof="0" dirty="0">
                <a:ln>
                  <a:noFill/>
                </a:ln>
                <a:solidFill>
                  <a:prstClr val="black"/>
                </a:solidFill>
                <a:effectLst/>
                <a:uLnTx/>
                <a:uFillTx/>
                <a:latin typeface="Georgia"/>
                <a:ea typeface="+mn-ea"/>
                <a:cs typeface="+mn-cs"/>
              </a:rPr>
              <a:t> thou? And he said unto him, Out of the camp of Israel am I escaped.</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25725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C3ACE-C2E3-5AEB-8AFF-41086135D34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2C40584-8AE5-E070-42F4-2E8217C847F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 Samuel 1:4-5 And David said unto him, How went the matter? I pray thee, tell me. And he answered, That the people are fled from the battle, and many of the people also are fallen and dead; and Saul and Jonathan his son are dead also. 5 And David said unto the young man that told him, How knowest thou that Saul and Jonathan his son be dead?</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88598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3F4C1-F8F0-BBC5-3D46-23BC3A23E2A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535B8A-6884-8C2A-514D-8F7F5D5EC81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2 Samuel 1:6-10 And the young man that told him said, As I happened by chance upon mount Gilboa, behold, Saul leaned upon his spear; and, lo, the chariots and horsemen followed hard after him. 7 And when he looked behind him, he saw me, and called unto me. And I answered, Here am I. 8 And he said unto me, Who art thou? And I answered him, I am an Amalekite. 9 He said unto me again, Stand, I pray thee, upon me, and slay me: for anguish is come upon me, because my life is yet whole in me.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151963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95980</TotalTime>
  <Words>1574</Words>
  <Application>Microsoft Office PowerPoint</Application>
  <PresentationFormat>Widescreen</PresentationFormat>
  <Paragraphs>25</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633</cp:revision>
  <cp:lastPrinted>2020-01-28T17:57:24Z</cp:lastPrinted>
  <dcterms:created xsi:type="dcterms:W3CDTF">2019-08-31T20:33:16Z</dcterms:created>
  <dcterms:modified xsi:type="dcterms:W3CDTF">2025-10-04T13:25:47Z</dcterms:modified>
</cp:coreProperties>
</file>