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1025" r:id="rId4"/>
    <p:sldId id="765" r:id="rId5"/>
    <p:sldId id="954" r:id="rId6"/>
    <p:sldId id="1026" r:id="rId7"/>
    <p:sldId id="1027" r:id="rId8"/>
    <p:sldId id="1028" r:id="rId9"/>
    <p:sldId id="1029" r:id="rId10"/>
    <p:sldId id="1030" r:id="rId11"/>
    <p:sldId id="1031" r:id="rId12"/>
    <p:sldId id="1032" r:id="rId13"/>
    <p:sldId id="1033" r:id="rId14"/>
    <p:sldId id="1034" r:id="rId15"/>
    <p:sldId id="1035" r:id="rId16"/>
    <p:sldId id="1036" r:id="rId17"/>
    <p:sldId id="1037" r:id="rId18"/>
    <p:sldId id="1038" r:id="rId19"/>
    <p:sldId id="1039" r:id="rId20"/>
    <p:sldId id="1040" r:id="rId21"/>
    <p:sldId id="1041" r:id="rId22"/>
    <p:sldId id="1042" r:id="rId23"/>
    <p:sldId id="1043" r:id="rId24"/>
    <p:sldId id="1044" r:id="rId25"/>
    <p:sldId id="1045" r:id="rId26"/>
    <p:sldId id="1046" r:id="rId27"/>
    <p:sldId id="1047" r:id="rId28"/>
    <p:sldId id="1048" r:id="rId29"/>
    <p:sldId id="1049" r:id="rId30"/>
    <p:sldId id="1050" r:id="rId31"/>
    <p:sldId id="1051" r:id="rId32"/>
    <p:sldId id="1052" r:id="rId33"/>
    <p:sldId id="1053" r:id="rId34"/>
    <p:sldId id="1054" r:id="rId35"/>
    <p:sldId id="1055" r:id="rId36"/>
    <p:sldId id="1057" r:id="rId37"/>
    <p:sldId id="793" r:id="rId3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93" d="100"/>
          <a:sy n="93" d="100"/>
        </p:scale>
        <p:origin x="104" y="3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9/13/2025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9/13/2025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9/13/2025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9/13/2025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9:14-17</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4D0FA-FC39-4F55-38C0-149142F2C0F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788D58-A0CF-E9B4-E61B-394F8853C491}"/>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Samuel 12:15-17 And Nathan departed unto his house. And the LORD struck the child that Uriah's wife bare unto David, and it was very sick. 16 David therefore besought God for the child; and David fasted, and went in, and lay all night upon the earth. 17 And the elders of his house arose, and went to him, to raise him up from the earth: but he would not, neither did he eat bread with them.</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2319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2400EA-659F-560E-A84C-0739F3B8D5D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7AE25A5-F48B-4ED0-507C-082E06DD7855}"/>
              </a:ext>
            </a:extLst>
          </p:cNvPr>
          <p:cNvSpPr/>
          <p:nvPr/>
        </p:nvSpPr>
        <p:spPr>
          <a:xfrm>
            <a:off x="242887" y="142807"/>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Samuel 12:22-23 And he said, While the child was yet alive, I fasted and wept: for I said, Who can tell whether GOD will be gracious to me, that the child may live? 23 But now he is dead, wherefore should I fast? can I bring him back again? I shall go to him, but he shall not return to me.</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9946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A6B514-E792-F239-ACAD-65E2B209A4D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65698C2-87EF-4C5E-EB10-55936463FC47}"/>
              </a:ext>
            </a:extLst>
          </p:cNvPr>
          <p:cNvSpPr/>
          <p:nvPr/>
        </p:nvSpPr>
        <p:spPr>
          <a:xfrm>
            <a:off x="242887" y="142807"/>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Chronicles 20:2-4 Then there came some that told Jehoshaphat, saying, There cometh a great multitude against thee from beyond the sea on this side Syria; and, behold, they be in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Hazazon-tamar</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which is En-gedi. 3 And Jehoshaphat feared, and set himself to seek the LORD, and proclaimed a fast throughout all Judah. </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3408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B91482-7516-7782-CB25-55DBF470AF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F2686A2-B38C-02C8-6273-A4099EC36ADA}"/>
              </a:ext>
            </a:extLst>
          </p:cNvPr>
          <p:cNvSpPr/>
          <p:nvPr/>
        </p:nvSpPr>
        <p:spPr>
          <a:xfrm>
            <a:off x="242887" y="142807"/>
            <a:ext cx="11706226" cy="2939844"/>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4 And Judah gathered themselves together, to ask help of the LORD: even out of all the cities of Judah they came to seek the LORD.</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4249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D835D-CF5A-9252-F501-3CD02CC90A0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69C0352-B001-5978-41FF-05D70E9AE33D}"/>
              </a:ext>
            </a:extLst>
          </p:cNvPr>
          <p:cNvSpPr/>
          <p:nvPr/>
        </p:nvSpPr>
        <p:spPr>
          <a:xfrm>
            <a:off x="242887" y="142807"/>
            <a:ext cx="11706226" cy="4388830"/>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Ezra 8:21-23 Then I proclaimed a fast there, at the river of Ahava, that we might afflict ourselves before our God, to seek of him a right way for us, and for our little ones, and for all our substance. </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2971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C21E11-9AAD-1232-069F-6072E80826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93C9529-19B2-579C-FF1D-A9E52C525C92}"/>
              </a:ext>
            </a:extLst>
          </p:cNvPr>
          <p:cNvSpPr/>
          <p:nvPr/>
        </p:nvSpPr>
        <p:spPr>
          <a:xfrm>
            <a:off x="242887" y="142807"/>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22 For I was ashamed to require of the king a band of soldiers and horsemen to help us against the enemy in the way: because we had spoken unto the king, saying, The hand of our God is upon all them for good that seek him; but his power and his wrath is against all them that forsake him. 23 So we fasted and besought our God for this: and he was intreated of us.</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1884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9E23C-8B0D-5B10-75F8-112B931B44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8336CA-A7C5-8BAA-B836-186FB5257928}"/>
              </a:ext>
            </a:extLst>
          </p:cNvPr>
          <p:cNvSpPr/>
          <p:nvPr/>
        </p:nvSpPr>
        <p:spPr>
          <a:xfrm>
            <a:off x="242887" y="142807"/>
            <a:ext cx="11706226" cy="5315558"/>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Deuteronomy 9:16-19 And I looked, and, behold, ye had sinned against the LORD your God, and had made you a molten calf: ye had turned aside quickly out of the way which the LORD had commanded you. 17 And I took the two tables, and cast them out of my two hands, and brake them before your eyes. </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9459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68D668-DF76-9C63-38CA-C5325FE8C0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991F7CF-E599-04B8-BC76-2AE3BE84DA1A}"/>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18 And I fell down before the LORD, as at the first, forty days and forty nights: I did neither eat bread, nor drink water, because of all your sins which ye sinned, in doing wickedly in the sight of the LORD, to provoke him to anger. 19 For I was afraid of the anger and hot displeasure, wherewith the LORD was wroth against you to destroy you. But the LORD hearkened unto me at that time also.</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8754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547031-9BCA-AA49-E8FD-CB00868B170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5F3B6D9-075D-EC70-3872-1C3CE1EC96AA}"/>
              </a:ext>
            </a:extLst>
          </p:cNvPr>
          <p:cNvSpPr/>
          <p:nvPr/>
        </p:nvSpPr>
        <p:spPr>
          <a:xfrm>
            <a:off x="242887" y="142807"/>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Leviticus 16:29 And this shall be a statute for ever unto you: that in the seventh month, on the tenth day of the month, ye shall </a:t>
            </a:r>
            <a:r>
              <a:rPr lang="en-US" sz="48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afflict your souls</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do no work at all, whether it be one of your own country, or a stranger that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sojourneth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among you:</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0171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F1FFF-C8DD-7E16-48FA-1BA5F585D9C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96DD2-811F-8498-50AA-17171CD471AD}"/>
              </a:ext>
            </a:extLst>
          </p:cNvPr>
          <p:cNvSpPr/>
          <p:nvPr/>
        </p:nvSpPr>
        <p:spPr>
          <a:xfrm>
            <a:off x="242887" y="142807"/>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Isaiah 58:1 Cry aloud, spare not, lift up thy voice like a trumpet, and shew my people their transgression, and the house of Jacob their sins.</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2932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06152"/>
            <a:ext cx="11706226" cy="5974200"/>
          </a:xfrm>
          <a:prstGeom prst="rect">
            <a:avLst/>
          </a:prstGeom>
        </p:spPr>
        <p:txBody>
          <a:bodyPr wrap="square">
            <a:spAutoFit/>
          </a:bodyPr>
          <a:lstStyle/>
          <a:p>
            <a:pPr lvl="0" algn="just">
              <a:lnSpc>
                <a:spcPct val="107000"/>
              </a:lnSpc>
              <a:defRPr/>
            </a:pP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9:14-17   Then came to him the disciples of John, saying, Why do we and the Pharisees fast oft, but thy disciples fast not?  15 And Jesus said unto them, Can the children of the bridechamber mourn, as long as the bridegroom is with them? but the days will come, when the bridegroom shall be taken from them, and then shall they fast.  </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76D8F8-A931-B981-2F25-2C6925134F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87D3B6-0FBD-A5A0-D118-05DC4FEB708D}"/>
              </a:ext>
            </a:extLst>
          </p:cNvPr>
          <p:cNvSpPr/>
          <p:nvPr/>
        </p:nvSpPr>
        <p:spPr>
          <a:xfrm>
            <a:off x="242887" y="142807"/>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Isaiah 58:3 Wherefore have we fasted, say they, and thou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seest</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not? wherefore have we afflicted our soul, and thou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takest</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no knowledge? Behold, in the day of your fast ye find pleasure, and exact all your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labours</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8280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1319F9-A5A5-2BEA-D0E4-FE5307D7C6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97A974-3646-E7F9-F633-B9B5DD427979}"/>
              </a:ext>
            </a:extLst>
          </p:cNvPr>
          <p:cNvSpPr/>
          <p:nvPr/>
        </p:nvSpPr>
        <p:spPr>
          <a:xfrm>
            <a:off x="242887" y="142807"/>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Isaiah 58:4 Behold, ye fast for strife and debate, and to smite with the fist of wickedness: ye shall not fast as ye do this day, to make your voice to be heard on high.</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79763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D90EC-7B38-FE49-2031-DE1BA65FC4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DB388AC-1E9A-6C42-5FC2-3F8B922C61AA}"/>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6:17-18 But thou, when thou fastest, anoint thine head, and wash thy face; 18 That thou appear not unto men to fast, but unto thy Father which is in secret: and thy Father, which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secret, shall reward thee openly.</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4365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D54E9-E067-1614-1278-9E9E011BAE6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100304D-691F-3190-F431-A012C8622D64}"/>
              </a:ext>
            </a:extLst>
          </p:cNvPr>
          <p:cNvSpPr/>
          <p:nvPr/>
        </p:nvSpPr>
        <p:spPr>
          <a:xfrm>
            <a:off x="242887" y="142807"/>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18:9-14 And he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spake</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this parable unto certain which trusted in themselves that they were righteous, and despised others: </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72409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A1D36B-CCD1-4351-9DD5-BF9A59F0943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7E1D29F-7FB1-C38B-1EE3-CC04E0A6A9A8}"/>
              </a:ext>
            </a:extLst>
          </p:cNvPr>
          <p:cNvSpPr/>
          <p:nvPr/>
        </p:nvSpPr>
        <p:spPr>
          <a:xfrm>
            <a:off x="242887" y="142807"/>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10 Two men went up into the temple to pray; the one a Pharisee, and the other a publican. 11 The Pharisee stood and prayed thus with himself, God, I thank thee, that I am not as other men are, extortioners, unjust, adulterers, or even as this publican. 12 </a:t>
            </a:r>
            <a:r>
              <a:rPr lang="en-US" sz="44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 fast twice in the week</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 give tithes of all that I possess. </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9189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587800-0BAC-7114-56F5-59C039830F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1B32F90-23F0-8B14-66C0-FE9FF4F43489}"/>
              </a:ext>
            </a:extLst>
          </p:cNvPr>
          <p:cNvSpPr/>
          <p:nvPr/>
        </p:nvSpPr>
        <p:spPr>
          <a:xfrm>
            <a:off x="242887" y="142807"/>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13 And the publican, standing afar off, would not lift up so much as his eyes unto heaven, but smote upon his breast, saying, God be merciful to me a sinner. 14 I tell you, this man went down to his house justified rather than the other: for every one that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exalteth</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himself shall be abased; and he that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humbleth</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himself shall be exalted.</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4178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34AC09-B1DF-20F6-C549-C3005389EF9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961ECA6-3CFD-83C8-414F-E1C11B97A230}"/>
              </a:ext>
            </a:extLst>
          </p:cNvPr>
          <p:cNvSpPr/>
          <p:nvPr/>
        </p:nvSpPr>
        <p:spPr>
          <a:xfrm>
            <a:off x="242887" y="142807"/>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9:14-15 Then came to him the disciples of John, saying, Why do we and the Pharisees fast oft, but thy disciples fast not? 15 And Jesus said unto them, Can the children of the bridechamber mourn, as long as the bridegroom is with them? but the days will come, when the bridegroom shall be taken from them, and then shall they fast.</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9897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C7C7B-AA34-24FB-7EB7-3958325B925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EF801CD-765C-F15D-875B-B592498A725A}"/>
              </a:ext>
            </a:extLst>
          </p:cNvPr>
          <p:cNvSpPr/>
          <p:nvPr/>
        </p:nvSpPr>
        <p:spPr>
          <a:xfrm>
            <a:off x="242887" y="142807"/>
            <a:ext cx="11706226" cy="3989041"/>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9:16 No man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putteth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 piece of new cloth unto an old garment, for that which is put in to fill it up taketh from the garment, and the rent is made worse.</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470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8E7B6-DD39-D605-876D-1DCCC404810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188C15-CDCC-9C30-BDA8-A5138B02D929}"/>
              </a:ext>
            </a:extLst>
          </p:cNvPr>
          <p:cNvSpPr/>
          <p:nvPr/>
        </p:nvSpPr>
        <p:spPr>
          <a:xfrm>
            <a:off x="242887" y="142807"/>
            <a:ext cx="11706226" cy="4779385"/>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9:17 Neither do men put new wine into old bottles: else the bottles break, and the wine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runneth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out, and the bottles perish: but they put new wine into new bottles, and both are preserved.</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4287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47A89-6C7A-020E-C195-95AAC7BA4EA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37C30A5-D30B-ABEC-AA60-27EED4FE796A}"/>
              </a:ext>
            </a:extLst>
          </p:cNvPr>
          <p:cNvSpPr/>
          <p:nvPr/>
        </p:nvSpPr>
        <p:spPr>
          <a:xfrm>
            <a:off x="242887" y="142807"/>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10:1 For the law having a shadow of good things to come, and not the very image of the things, can never with those sacrifices which they offered year by year continually make the comers thereunto perfect.</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6895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99A56-F4D0-528A-AAF6-9A3DF259C3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E34923A-EC86-39ED-1CD4-3F6CBC51F597}"/>
              </a:ext>
            </a:extLst>
          </p:cNvPr>
          <p:cNvSpPr/>
          <p:nvPr/>
        </p:nvSpPr>
        <p:spPr>
          <a:xfrm>
            <a:off x="242887" y="106152"/>
            <a:ext cx="11706226" cy="5315558"/>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16 No man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putteth</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 piece of new cloth unto an old garment, for that which is put in to fill it up taketh from the garment, and the rent is made worse.  17 Neither do men put new wine into old bottles: else the bottles break, and the wine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runneth</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out, and the bottles perish: but they put new wine into new bottles, and both are preserved.</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17890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12DA1E-8161-2325-044B-FA7488790F8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B8614ED-8365-8E05-B0F0-C4572D642354}"/>
              </a:ext>
            </a:extLst>
          </p:cNvPr>
          <p:cNvSpPr/>
          <p:nvPr/>
        </p:nvSpPr>
        <p:spPr>
          <a:xfrm>
            <a:off x="242887" y="142807"/>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8:6-7 But now hath he obtained a more excellent ministry, by how much also he is the mediator of a better covenant, which was established upon better promises. 7 For if that first covenant had been faultless, then should no place have been sought for the second.</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12661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FF2BC-9C75-B068-06F6-AC0FE3B5659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9EA3C6-3EFE-15FA-466E-CF1930F8AE3F}"/>
              </a:ext>
            </a:extLst>
          </p:cNvPr>
          <p:cNvSpPr/>
          <p:nvPr/>
        </p:nvSpPr>
        <p:spPr>
          <a:xfrm>
            <a:off x="242887" y="142807"/>
            <a:ext cx="11706226" cy="3198696"/>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8:13 In that he saith, A new covenant, he hath made the first old. Now that which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decayeth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waxeth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old is ready to vanish away.</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4763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BF0CA3-7EF0-BEE2-8964-29F36949B85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CA77CEF-93AF-B5BF-9808-04DE45A5DF0F}"/>
              </a:ext>
            </a:extLst>
          </p:cNvPr>
          <p:cNvSpPr/>
          <p:nvPr/>
        </p:nvSpPr>
        <p:spPr>
          <a:xfrm>
            <a:off x="242887" y="142807"/>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Galatians 2:21 I do not frustrate the grace of God: for if righteousness come by the law, then Christ is dead in vain.</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09026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61E663-22BB-62C5-CEDE-1E154A2189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4393781-BE14-3B07-D9D8-9EAD66CF8B9C}"/>
              </a:ext>
            </a:extLst>
          </p:cNvPr>
          <p:cNvSpPr/>
          <p:nvPr/>
        </p:nvSpPr>
        <p:spPr>
          <a:xfrm>
            <a:off x="242887" y="142807"/>
            <a:ext cx="11706226" cy="3975384"/>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3:28 Therefore we conclude that a man is justified by faith </a:t>
            </a:r>
            <a:r>
              <a:rPr lang="en-US" sz="60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without the deeds of the law</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7393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8DE7B-5890-9B5D-68BC-B1DDAE17031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6423533-F760-C9F8-EB7B-C53ACC8BB08D}"/>
              </a:ext>
            </a:extLst>
          </p:cNvPr>
          <p:cNvSpPr/>
          <p:nvPr/>
        </p:nvSpPr>
        <p:spPr>
          <a:xfrm>
            <a:off x="242887" y="142807"/>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9:16 No man </a:t>
            </a:r>
            <a:r>
              <a:rPr lang="en-US" sz="6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putteth</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 piece of new cloth unto an old garment, for that which is put in to fill it up taketh from the garment, and the rent is made worse.</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86901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B48D4C-9172-05E4-011C-4CA2571DFE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2AB4E7D-D9F5-480B-392E-FA22B30CAC47}"/>
              </a:ext>
            </a:extLst>
          </p:cNvPr>
          <p:cNvSpPr/>
          <p:nvPr/>
        </p:nvSpPr>
        <p:spPr>
          <a:xfrm>
            <a:off x="242887" y="142807"/>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9:17 Neither do men put new wine into old bottles: else the bottles break, and the wine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runneth</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out, and the bottles perish: but they put new wine into new bottles, and both are preserved.</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45936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0FA62C-CEF1-A229-1AD6-CD10C06EC7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6153C87-DBA7-4C35-44CB-659198149EF3}"/>
              </a:ext>
            </a:extLst>
          </p:cNvPr>
          <p:cNvSpPr/>
          <p:nvPr/>
        </p:nvSpPr>
        <p:spPr>
          <a:xfrm>
            <a:off x="242887" y="142807"/>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Corinthians 5:17 Therefore if any man be in Christ, he is a new creature: old things are passed away; behold, all things are become new.</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61071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68809"/>
            <a:ext cx="12192000" cy="339240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New Cloth, Old Garment: Faith vs Tradition</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9:14-17 Then came to him the disciples of John, saying, Why do we and the Pharisees fast oft, but thy disciples fast not? 15 And Jesus said unto them, Can the children of the bridechamber mourn, as long as the bridegroom is with them? but the days will come, when the bridegroom shall be taken from them, and then shall they fast. </a:t>
            </a:r>
          </a:p>
        </p:txBody>
      </p:sp>
    </p:spTree>
    <p:extLst>
      <p:ext uri="{BB962C8B-B14F-4D97-AF65-F5344CB8AC3E}">
        <p14:creationId xmlns:p14="http://schemas.microsoft.com/office/powerpoint/2010/main" val="1467927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13F2AB-7078-A63E-242D-427D1970D68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3B49D4A-63D2-FCD8-3292-72080C617037}"/>
              </a:ext>
            </a:extLst>
          </p:cNvPr>
          <p:cNvSpPr/>
          <p:nvPr/>
        </p:nvSpPr>
        <p:spPr>
          <a:xfrm>
            <a:off x="242887" y="142807"/>
            <a:ext cx="11706226" cy="5315558"/>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16 No man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putteth</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 piece of new cloth unto an old garment, for that which is put in to fill it up taketh from the garment, and the rent is made worse. 17 Neither do men put new wine into old bottles: else the bottles break, and the wine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runneth</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out, and the bottles perish: but they put new wine into new bottles, and both are preserved.</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2405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353177-ACD8-E22A-1F8D-68B90B1B018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268585-0D7A-DAB3-BD5A-FC423A41E4DD}"/>
              </a:ext>
            </a:extLst>
          </p:cNvPr>
          <p:cNvSpPr/>
          <p:nvPr/>
        </p:nvSpPr>
        <p:spPr>
          <a:xfrm>
            <a:off x="242887" y="142807"/>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Exodus 34:27-28 And the LORD said unto Moses, Write thou these words: for after the tenor of these words I have made a covenant with thee and with Israel. 28 And he was there with the LORD forty days and forty nights; he did neither eat bread, nor drink water. And he wrote upon the tables the words of the covenant, the ten commandments.</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2826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F28C8-9D80-8564-7ED2-0ADFAE741A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1FE52B2-15ED-1285-6CCF-90D2A251AFC0}"/>
              </a:ext>
            </a:extLst>
          </p:cNvPr>
          <p:cNvSpPr/>
          <p:nvPr/>
        </p:nvSpPr>
        <p:spPr>
          <a:xfrm>
            <a:off x="242887" y="142807"/>
            <a:ext cx="11706226" cy="5979009"/>
          </a:xfrm>
          <a:prstGeom prst="rect">
            <a:avLst/>
          </a:prstGeom>
        </p:spPr>
        <p:txBody>
          <a:bodyPr wrap="square">
            <a:spAutoFit/>
          </a:bodyPr>
          <a:lstStyle/>
          <a:p>
            <a:pPr lvl="0" algn="just">
              <a:lnSpc>
                <a:spcPct val="107000"/>
              </a:lnSpc>
              <a:defRPr/>
            </a:pP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Judges 20:25-28 And Benjamin went forth against them out of Gibeah the second day, and destroyed down to the ground of the children of Israel again eighteen thousand men; all these drew the sword. 26 Then all the children of Israel, and all the people, went up, and came unto the house of God, and wept, and sat there before the LORD, and fasted that day until even, and offered burnt offerings and peace offerings before the LORD. </a:t>
            </a:r>
            <a:endPar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0843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DDD3C-A741-5FF9-47BA-CD6A3AD266E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6F26B0-BE0D-C441-237F-E8AF1BF99278}"/>
              </a:ext>
            </a:extLst>
          </p:cNvPr>
          <p:cNvSpPr/>
          <p:nvPr/>
        </p:nvSpPr>
        <p:spPr>
          <a:xfrm>
            <a:off x="242887" y="142807"/>
            <a:ext cx="11706226" cy="5386218"/>
          </a:xfrm>
          <a:prstGeom prst="rect">
            <a:avLst/>
          </a:prstGeom>
        </p:spPr>
        <p:txBody>
          <a:bodyPr wrap="square">
            <a:spAutoFit/>
          </a:bodyPr>
          <a:lstStyle/>
          <a:p>
            <a:pPr lvl="0" algn="just">
              <a:lnSpc>
                <a:spcPct val="107000"/>
              </a:lnSpc>
              <a:defRPr/>
            </a:pP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27 And the children of Israel inquired of the LORD, (for the ark of the covenant of God was there in those days, 28 And Phinehas, the son of Eleazar, the son of Aaron, stood before it in those days,) saying, Shall I yet again go out to battle against the children of Benjamin my brother, or shall I cease? And the LORD said, Go up; for to morrow I will deliver them into thine hand.</a:t>
            </a:r>
            <a:endPar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7977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109383</TotalTime>
  <Words>1997</Words>
  <Application>Microsoft Office PowerPoint</Application>
  <PresentationFormat>Widescreen</PresentationFormat>
  <Paragraphs>45</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752</cp:revision>
  <cp:lastPrinted>2020-01-28T17:57:24Z</cp:lastPrinted>
  <dcterms:created xsi:type="dcterms:W3CDTF">2019-08-31T20:33:16Z</dcterms:created>
  <dcterms:modified xsi:type="dcterms:W3CDTF">2025-09-13T23:50:32Z</dcterms:modified>
</cp:coreProperties>
</file>