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940" r:id="rId3"/>
    <p:sldId id="2944" r:id="rId4"/>
    <p:sldId id="2943" r:id="rId5"/>
    <p:sldId id="2945" r:id="rId6"/>
    <p:sldId id="2946" r:id="rId7"/>
    <p:sldId id="2947" r:id="rId8"/>
    <p:sldId id="2948" r:id="rId9"/>
    <p:sldId id="2949" r:id="rId10"/>
    <p:sldId id="2950" r:id="rId11"/>
    <p:sldId id="2951" r:id="rId12"/>
    <p:sldId id="2952" r:id="rId13"/>
    <p:sldId id="265"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759941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18216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171651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35778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903816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291114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28722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17812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790558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880743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12063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9/24/2025</a:t>
            </a:fld>
            <a:endParaRPr lang="en-US"/>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2167407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Ruth 1:1-5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a:t>
            </a:r>
            <a:r>
              <a:rPr lang="en-US" sz="6598" b="1">
                <a:solidFill>
                  <a:prstClr val="black"/>
                </a:solidFill>
                <a:latin typeface="Georgia"/>
              </a:rPr>
              <a:t>Evening</a:t>
            </a:r>
            <a:endParaRPr kumimoji="0" lang="en-US" sz="6598"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Ruth 1:3  And Elimelech Naomi’s husband died; and she was left, and her two sons.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Ruth 1:4  And they took them wives of the women of Moab; the name of the one was Orpah, and the name of the other Ruth: and they dwelled there about ten years.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Ruth 1:5  And Mahlon and Chilion died also both of them; and the woman was left of her two sons and her husband.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90500"/>
            <a:ext cx="11753850"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000" b="1" i="0" u="none" strike="noStrike" kern="1200" cap="none" spc="0" normalizeH="0" baseline="0" noProof="0">
                <a:ln>
                  <a:noFill/>
                </a:ln>
                <a:solidFill>
                  <a:prstClr val="black"/>
                </a:solidFill>
                <a:effectLst/>
                <a:uLnTx/>
                <a:uFillTx/>
                <a:latin typeface="Georgia"/>
                <a:ea typeface="+mn-ea"/>
                <a:cs typeface="+mn-cs"/>
              </a:rPr>
              <a:t>Ruth 1:1–5  Now it came to pass in the days when the judges ruled, that there was a famine in the land. And a certain man of Bethlehemjudah went to sojourn in the country of Moab, he, and his wife, and his two sons. 2 And the name of the man was Elimelech, and the name of his wife Naomi, and the name of his two sons Mahlon and Chilion, Ephrathites of Bethlehemjudah. And they came into the country of Moab, and continued there. 3 And Elimelech Naomi’s husband died; and she was left, and her two sons. 4 And they took them wives of the women of Moab; the name of the one was Orpah, and the name of the other Ruth: and they dwelled there about ten years. 5 And Mahlon and Chilion died also both of them; and the woman was left of her two sons and her husband.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1DAD0-7ADC-023E-606F-C88E5214C0C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A3B66-ACF5-E2EB-F399-9D7C1AE6ADA3}"/>
              </a:ext>
            </a:extLst>
          </p:cNvPr>
          <p:cNvSpPr txBox="1"/>
          <p:nvPr/>
        </p:nvSpPr>
        <p:spPr>
          <a:xfrm>
            <a:off x="1200726" y="2027769"/>
            <a:ext cx="9725891" cy="3484217"/>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5998" b="1" i="0" u="none" strike="noStrike" kern="1200" cap="none" spc="0" normalizeH="0" baseline="0" noProof="0">
                <a:ln>
                  <a:noFill/>
                </a:ln>
                <a:solidFill>
                  <a:prstClr val="black"/>
                </a:solidFill>
                <a:effectLst/>
                <a:uLnTx/>
                <a:uFillTx/>
                <a:latin typeface="Georgia"/>
                <a:ea typeface="+mn-ea"/>
                <a:cs typeface="+mn-cs"/>
              </a:rPr>
              <a:t>Famine and Loss</a:t>
            </a:r>
            <a:r>
              <a:rPr lang="en-US" sz="5998" b="1">
                <a:solidFill>
                  <a:prstClr val="black"/>
                </a:solidFill>
                <a:latin typeface="Georgia"/>
              </a:rPr>
              <a:t>:</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5998" b="1">
                <a:solidFill>
                  <a:prstClr val="black"/>
                </a:solidFill>
                <a:latin typeface="Georgia"/>
              </a:rPr>
              <a:t>Ruth 1's</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5998" b="1">
                <a:solidFill>
                  <a:prstClr val="black"/>
                </a:solidFill>
                <a:latin typeface="Georgia"/>
              </a:rPr>
              <a:t>Tragedy in Moab</a:t>
            </a:r>
            <a:endParaRPr kumimoji="0" lang="en-US" sz="5998"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10CADE2D-2E7E-65D5-D6CD-F5416A3D4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F38F2E54-DDA9-E872-25A0-7669DE7DC5D6}"/>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1999"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2359525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Ruth 1:1  Now it came to pass in the days when the judges ruled, that there was a famine in the land. And a certain man of Bethlehemjudah went to sojourn in the country of Moab, he, and his wife, and his two sons.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Leviticus 26:14  But if ye will not hearken unto me, and will not do all these commandments;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Leviticus 26:20  And your strength shall be spent in vain: for your land shall not yield her increase, neither shall the trees of the land yield their fruits.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Ruth 1:2  And the name of the man was Elimelech, and the name of his wife Naomi, and the name of his two sons Mahlon and Chilion, Ephrathites of Bethlehemjudah. And they came into the country of Moab, and continued there.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Micah 5:2  But thou, Beth-lehem Ephratah, though thou be little among the thousands of Judah, yet out of thee shall he come forth unto me that is to be ruler in Israel; whose goings forth have been from of old, from everlasting.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000" b="1" i="0" u="none" strike="noStrike" kern="1200" cap="none" spc="0" normalizeH="0" baseline="0" noProof="0">
                <a:ln>
                  <a:noFill/>
                </a:ln>
                <a:solidFill>
                  <a:prstClr val="black"/>
                </a:solidFill>
                <a:effectLst/>
                <a:uLnTx/>
                <a:uFillTx/>
                <a:latin typeface="Georgia"/>
                <a:ea typeface="+mn-ea"/>
                <a:cs typeface="+mn-cs"/>
              </a:rPr>
              <a:t>Deuteronomy 23:3-6  An Ammonite or Moabite shall not enter into the congregation of the LORD; even to their tenth generation shall they not enter into the congregation of the LORD for ever:  4 Because they met you not with bread and with water in the way, when ye came forth out of Egypt; and because they hired against thee Balaam the son of Beor of Pethor of Mesopotamia, to curse thee.  5 Nevertheless the LORD thy God would not hearken unto Balaam; but the LORD thy God turned the curse into a blessing unto thee, because the LORD thy God loved thee.  6 Thou shalt not seek their peace nor their prosperity all thy days for ever.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626</Words>
  <Application>Microsoft Office PowerPoint</Application>
  <PresentationFormat>Custom</PresentationFormat>
  <Paragraphs>18</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Georgia</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cp:revision>
  <dcterms:created xsi:type="dcterms:W3CDTF">2013-01-27T09:14:16Z</dcterms:created>
  <dcterms:modified xsi:type="dcterms:W3CDTF">2025-09-24T15:26:04Z</dcterms:modified>
  <cp:category/>
</cp:coreProperties>
</file>