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sldIdLst>
    <p:sldId id="2940" r:id="rId3"/>
    <p:sldId id="256" r:id="rId4"/>
    <p:sldId id="2943" r:id="rId5"/>
    <p:sldId id="257" r:id="rId6"/>
    <p:sldId id="258" r:id="rId7"/>
    <p:sldId id="259" r:id="rId8"/>
    <p:sldId id="260" r:id="rId9"/>
    <p:sldId id="261" r:id="rId10"/>
    <p:sldId id="262" r:id="rId11"/>
    <p:sldId id="263" r:id="rId12"/>
    <p:sldId id="264"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3603" y="1122363"/>
            <a:ext cx="9141619" cy="2387600"/>
          </a:xfrm>
        </p:spPr>
        <p:txBody>
          <a:bodyPr anchor="b"/>
          <a:lstStyle>
            <a:lvl1pPr algn="ctr">
              <a:defRPr sz="5998"/>
            </a:lvl1pPr>
          </a:lstStyle>
          <a:p>
            <a:r>
              <a:rPr lang="en-US"/>
              <a:t>Click to edit Master title style</a:t>
            </a:r>
          </a:p>
        </p:txBody>
      </p:sp>
      <p:sp>
        <p:nvSpPr>
          <p:cNvPr id="3" name="Subtitle 2"/>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7599418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182161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633" y="1709739"/>
            <a:ext cx="10512862" cy="2852737"/>
          </a:xfrm>
        </p:spPr>
        <p:txBody>
          <a:bodyPr anchor="b"/>
          <a:lstStyle>
            <a:lvl1pPr>
              <a:defRPr sz="5998"/>
            </a:lvl1pPr>
          </a:lstStyle>
          <a:p>
            <a:r>
              <a:rPr lang="en-US"/>
              <a:t>Click to edit Master title style</a:t>
            </a:r>
          </a:p>
        </p:txBody>
      </p:sp>
      <p:sp>
        <p:nvSpPr>
          <p:cNvPr id="3" name="Text Placeholder 2"/>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1716518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798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059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9/20/2025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357789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569" y="365126"/>
            <a:ext cx="10512862" cy="1325563"/>
          </a:xfrm>
        </p:spPr>
        <p:txBody>
          <a:bodyPr/>
          <a:lstStyle/>
          <a:p>
            <a:r>
              <a:rPr lang="en-US"/>
              <a:t>Click to edit Master title style</a:t>
            </a:r>
          </a:p>
        </p:txBody>
      </p:sp>
      <p:sp>
        <p:nvSpPr>
          <p:cNvPr id="3" name="Text Placeholder 2"/>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839570" y="2505075"/>
            <a:ext cx="5156444"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0593" y="2505075"/>
            <a:ext cx="518183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9/20/2025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9038163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9/20/2025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2911146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9/20/2025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287226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Content Placeholder 2"/>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178127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Picture Placeholder 2"/>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en-US"/>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7905581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880743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2628" y="365125"/>
            <a:ext cx="262821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7982" y="365125"/>
            <a:ext cx="773228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12063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9/20/2025</a:t>
            </a:fld>
            <a:endParaRPr lang="en-US"/>
          </a:p>
        </p:txBody>
      </p:sp>
      <p:sp>
        <p:nvSpPr>
          <p:cNvPr id="5" name="Footer Placeholder 4"/>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21674079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Judges 1:1-7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Sunday </a:t>
            </a:r>
            <a:r>
              <a:rPr lang="en-US" sz="6598" b="1">
                <a:solidFill>
                  <a:prstClr val="black"/>
                </a:solidFill>
                <a:latin typeface="Georgia"/>
              </a:rPr>
              <a:t>Morning</a:t>
            </a:r>
            <a:endParaRPr kumimoji="0" lang="en-US" sz="6598"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Joshua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Judges 1:6  But Adoni-bezek fled; and they pursued after him, and caught him, and cut off his thumbs and his great toes.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Judges 1:7  And Adoni-bezek said, Threescore and ten kings, having their thumbs and their great toes cut off, gathered their meat under my table: as I have done, so God hath requited me. And they brought him to Jerusalem, and there he died.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2436" y="203199"/>
            <a:ext cx="11767128" cy="6437745"/>
          </a:xfrm>
          <a:prstGeom prst="rect">
            <a:avLst/>
          </a:prstGeom>
          <a:noFill/>
        </p:spPr>
        <p:txBody>
          <a:bodyPr wrap="square"/>
          <a:lstStyle/>
          <a:p>
            <a:pPr algn="just"/>
            <a:r>
              <a:rPr sz="2600" b="1">
                <a:latin typeface="Georgia"/>
              </a:rPr>
              <a:t>Judges 1:1-7  Now after the death of Joshua it came to pass, that the children of Israel asked the LORD, saying, Who shall go up for us against the Canaanites first, to fight against them? 2 And the LORD said, Judah shall go up: behold, I have delivered the land into his hand. 3 And Judah said unto Simeon his brother, Come up with me into my lot, that we may fight against the Canaanites; and I likewise will go with thee into thy lot. So Simeon went with him. 4 And Judah went up; and the LORD delivered the Canaanites and the Perizzites into their hand: and they slew of them in Bezek ten thousand men. 5 And they found Adoni-bezek in Bezek: and they fought against him, and they slew the Canaanites and the Perizzites. 6 But Adoni-bezek fled; and they pursued after him, and caught him, and cut off his thumbs and his great toes. 7 And Adoni-bezek said, Threescore and ten kings, having their thumbs and their great toes cut off, gathered their meat under my table: as I have done, so God hath requited me. And they brought him to Jerusalem, and there he died.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1DAD0-7ADC-023E-606F-C88E5214C0C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A3B66-ACF5-E2EB-F399-9D7C1AE6ADA3}"/>
              </a:ext>
            </a:extLst>
          </p:cNvPr>
          <p:cNvSpPr txBox="1"/>
          <p:nvPr/>
        </p:nvSpPr>
        <p:spPr>
          <a:xfrm>
            <a:off x="1200726" y="2027769"/>
            <a:ext cx="9725891" cy="3484217"/>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5998" b="1" i="0" u="none" strike="noStrike" kern="1200" cap="none" spc="0" normalizeH="0" baseline="0" noProof="0">
                <a:ln>
                  <a:noFill/>
                </a:ln>
                <a:solidFill>
                  <a:prstClr val="black"/>
                </a:solidFill>
                <a:effectLst/>
                <a:uLnTx/>
                <a:uFillTx/>
                <a:latin typeface="Georgia"/>
                <a:ea typeface="+mn-ea"/>
                <a:cs typeface="+mn-cs"/>
              </a:rPr>
              <a:t>Who Shall Go Up First? Judges 1</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5998" b="1" i="0" u="none" strike="noStrike" kern="1200" cap="none" spc="0" normalizeH="0" baseline="0" noProof="0">
                <a:ln>
                  <a:noFill/>
                </a:ln>
                <a:solidFill>
                  <a:prstClr val="black"/>
                </a:solidFill>
                <a:effectLst/>
                <a:uLnTx/>
                <a:uFillTx/>
                <a:latin typeface="Georgia"/>
                <a:ea typeface="+mn-ea"/>
                <a:cs typeface="+mn-cs"/>
              </a:rPr>
              <a:t>Call to Conquest</a:t>
            </a:r>
            <a:endParaRPr kumimoji="0" lang="en-US" sz="5998"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10CADE2D-2E7E-65D5-D6CD-F5416A3D40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F38F2E54-DDA9-E872-25A0-7669DE7DC5D6}"/>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1999"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1999"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2359525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Judges 1:1  Now after the death of Joshua it came to pass, that the children of Israel asked the LORD, saying, Who shall go up for us against the Canaanites first, to fight against them?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Judges 1:2  And the LORD said, Judah shall go up: behold, I have delivered the land into his hand.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Judges 1:3  And Judah said unto Simeon his brother, Come up with me into my lot, that we may fight against the Canaanites; and I likewise will go with thee into thy lot. So Simeon went with him.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Joshua 19:1  And the second lot came forth to Simeon, even for the tribe of the children of Simeon according to their families: and their inheritance was within the inheritance of the children of Judah.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Judges 1:4  And Judah went up; and the LORD delivered the Canaanites and the Perizzites into their hand: and they slew of them in Bezek ten thousand men.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Judges 1:5  And they found Adoni-bezek in Bezek: and they fought against him, and they slew the Canaanites and the Perizzites.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561</Words>
  <Application>Microsoft Office PowerPoint</Application>
  <PresentationFormat>Custom</PresentationFormat>
  <Paragraphs>16</Paragraphs>
  <Slides>11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Georgia</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cp:revision>
  <dcterms:created xsi:type="dcterms:W3CDTF">2013-01-27T09:14:16Z</dcterms:created>
  <dcterms:modified xsi:type="dcterms:W3CDTF">2025-09-23T23:08:34Z</dcterms:modified>
  <cp:category/>
</cp:coreProperties>
</file>