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sldIdLst>
    <p:sldId id="2940" r:id="rId3"/>
    <p:sldId id="256" r:id="rId4"/>
    <p:sldId id="2943" r:id="rId5"/>
    <p:sldId id="257" r:id="rId6"/>
    <p:sldId id="258" r:id="rId7"/>
    <p:sldId id="259" r:id="rId8"/>
    <p:sldId id="260" r:id="rId9"/>
    <p:sldId id="261" r:id="rId10"/>
    <p:sldId id="262" r:id="rId11"/>
    <p:sldId id="263" r:id="rId12"/>
    <p:sldId id="264"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a:t>Click to edit Master title style</a:t>
            </a:r>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4025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272338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633" y="1709739"/>
            <a:ext cx="10512862" cy="2852737"/>
          </a:xfrm>
        </p:spPr>
        <p:txBody>
          <a:bodyPr anchor="b"/>
          <a:lstStyle>
            <a:lvl1pPr>
              <a:defRPr sz="5998"/>
            </a:lvl1pPr>
          </a:lstStyle>
          <a:p>
            <a:r>
              <a:rPr lang="en-US"/>
              <a:t>Click to edit Master title style</a:t>
            </a:r>
          </a:p>
        </p:txBody>
      </p:sp>
      <p:sp>
        <p:nvSpPr>
          <p:cNvPr id="3" name="Text Placeholder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03803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98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059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9/20/2025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699983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569" y="365126"/>
            <a:ext cx="10512862" cy="1325563"/>
          </a:xfrm>
        </p:spPr>
        <p:txBody>
          <a:bodyPr/>
          <a:lstStyle/>
          <a:p>
            <a:r>
              <a:rPr lang="en-US"/>
              <a:t>Click to edit Master title style</a:t>
            </a:r>
          </a:p>
        </p:txBody>
      </p:sp>
      <p:sp>
        <p:nvSpPr>
          <p:cNvPr id="3" name="Text Placeholder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570" y="2505075"/>
            <a:ext cx="515644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0593" y="2505075"/>
            <a:ext cx="518183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9/20/2025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57450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9/20/2025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9859454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9/20/2025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93775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Content Placeholder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74079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Picture Placeholder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US"/>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9043265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949468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339923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9/20/2025</a:t>
            </a:fld>
            <a:endParaRPr lang="en-US"/>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20354151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algn="ctr" defTabSz="914126">
              <a:defRPr/>
            </a:pPr>
            <a:r>
              <a:rPr lang="en-US" sz="6598" b="1">
                <a:solidFill>
                  <a:prstClr val="black"/>
                </a:solidFill>
                <a:latin typeface="Georgia"/>
              </a:rPr>
              <a:t>Deuteronomy 1:1-8</a:t>
            </a:r>
            <a:endParaRPr lang="en-US" sz="6598" b="1" dirty="0">
              <a:solidFill>
                <a:prstClr val="black"/>
              </a:solidFill>
              <a:latin typeface="Georgia"/>
            </a:endParaRPr>
          </a:p>
          <a:p>
            <a:pPr algn="ctr" defTabSz="914126">
              <a:defRPr/>
            </a:pPr>
            <a:r>
              <a:rPr lang="en-US" sz="6598" b="1">
                <a:solidFill>
                  <a:prstClr val="black"/>
                </a:solidFill>
                <a:latin typeface="Georgia"/>
              </a:rPr>
              <a:t>Sunday School</a:t>
            </a:r>
          </a:p>
          <a:p>
            <a:pPr algn="ctr" defTabSz="914126">
              <a:defRPr/>
            </a:pPr>
            <a:r>
              <a:rPr lang="en-US" sz="6598" b="1">
                <a:solidFill>
                  <a:prstClr val="black"/>
                </a:solidFill>
                <a:latin typeface="Georgia"/>
              </a:rPr>
              <a:t>Joshua Tapp</a:t>
            </a:r>
            <a:endParaRPr lang="en-US" sz="4799" b="1" dirty="0">
              <a:solidFill>
                <a:prstClr val="black"/>
              </a:solidFill>
              <a:latin typeface="Georgia"/>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algn="ctr" defTabSz="914126">
              <a:defRPr/>
            </a:pPr>
            <a:r>
              <a:rPr lang="en-US" sz="1999" b="1" dirty="0">
                <a:solidFill>
                  <a:prstClr val="black"/>
                </a:solidFill>
                <a:latin typeface="Georgia" panose="02040502050405020303" pitchFamily="18" charset="0"/>
              </a:rPr>
              <a:t>True Words Baptist Church | 1377 S. 20</a:t>
            </a:r>
            <a:r>
              <a:rPr lang="en-US" sz="1999" b="1" baseline="30000" dirty="0">
                <a:solidFill>
                  <a:prstClr val="black"/>
                </a:solidFill>
                <a:latin typeface="Georgia" panose="02040502050405020303" pitchFamily="18" charset="0"/>
              </a:rPr>
              <a:t>th</a:t>
            </a:r>
            <a:r>
              <a:rPr lang="en-US" sz="1999" b="1" dirty="0">
                <a:solidFill>
                  <a:prstClr val="black"/>
                </a:solidFill>
                <a:latin typeface="Georgia" panose="02040502050405020303" pitchFamily="18" charset="0"/>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400" b="1">
                <a:latin typeface="Georgia"/>
              </a:rPr>
              <a:t>Deuteronomy 1:7  Turn you, and take your journey, and go to the mount of the Amorites, and unto all the places nigh thereunto, in the plain, in the hills, and in the vale, and in the south, and by the sea side, to the land of the Canaanites, and unto Lebanon, unto the great river, the river Euphrates.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Deuteronomy 1:8  Behold, I have set the land before you: go in and possess the land which the LORD sware unto your fathers, Abraham, Isaac, and Jacob, to give unto them and to their seed after them.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90500"/>
            <a:ext cx="11715750" cy="6457950"/>
          </a:xfrm>
          <a:prstGeom prst="rect">
            <a:avLst/>
          </a:prstGeom>
          <a:noFill/>
        </p:spPr>
        <p:txBody>
          <a:bodyPr wrap="square"/>
          <a:lstStyle/>
          <a:p>
            <a:pPr algn="just"/>
            <a:r>
              <a:rPr sz="2300" b="1">
                <a:latin typeface="Georgia"/>
              </a:rPr>
              <a:t>Deuteronomy 1:1-8  These be the words which Moses spake unto all Israel on this side Jordan in the wilderness, in the plain over against the Red sea, between Paran, and Tophel, and Laban, and Hazeroth, and Dizahab.  2 (There are eleven days' journey from Horeb by the way of mount Seir unto Kadesh-barnea.)  3 And it came to pass in the fortieth year, in the eleventh month, on the first day of the month, that Moses spake unto the children of Israel, according unto all that the LORD had given him in commandment unto them;  4 After he had slain Sihon the king of the Amorites, which dwelt in Heshbon, and Og the king of Bashan, which dwelt at Astaroth in Edrei:  5 On this side Jordan, in the land of Moab, began Moses to declare this law, saying,  6 The LORD our God spake unto us in Horeb, saying, Ye have dwelt long enough in this mount:  7 Turn you, and take your journey, and go to the mount of the Amorites, and unto all the places nigh thereunto, in the plain, in the hills, and in the vale, and in the south, and by the sea side, to the land of the Canaanites, and unto Lebanon, unto the great river, the river Euphrates.  8 Behold, I have set the land before you: go in and possess the land which the LORD sware unto your fathers, Abraham, Isaac, and Jacob, to give unto them and to their seed after them.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1DAD0-7ADC-023E-606F-C88E5214C0C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A3B66-ACF5-E2EB-F399-9D7C1AE6ADA3}"/>
              </a:ext>
            </a:extLst>
          </p:cNvPr>
          <p:cNvSpPr txBox="1"/>
          <p:nvPr/>
        </p:nvSpPr>
        <p:spPr>
          <a:xfrm>
            <a:off x="1449599" y="2027769"/>
            <a:ext cx="9289626" cy="3484217"/>
          </a:xfrm>
          <a:prstGeom prst="rect">
            <a:avLst/>
          </a:prstGeom>
          <a:noFill/>
        </p:spPr>
        <p:txBody>
          <a:bodyPr wrap="square"/>
          <a:lstStyle/>
          <a:p>
            <a:pPr algn="ctr" defTabSz="914126">
              <a:defRPr/>
            </a:pPr>
            <a:r>
              <a:rPr lang="en-US" sz="5998" b="1">
                <a:solidFill>
                  <a:prstClr val="black"/>
                </a:solidFill>
                <a:latin typeface="Georgia"/>
              </a:rPr>
              <a:t>Go Possess the Land: Deuteronomy 1's Opening Charge</a:t>
            </a:r>
            <a:endParaRPr lang="en-US" sz="5998" b="1" dirty="0">
              <a:solidFill>
                <a:prstClr val="black"/>
              </a:solidFill>
              <a:latin typeface="Georgia"/>
            </a:endParaRPr>
          </a:p>
        </p:txBody>
      </p:sp>
      <p:pic>
        <p:nvPicPr>
          <p:cNvPr id="4" name="Picture 3">
            <a:extLst>
              <a:ext uri="{FF2B5EF4-FFF2-40B4-BE49-F238E27FC236}">
                <a16:creationId xmlns:a16="http://schemas.microsoft.com/office/drawing/2014/main" id="{10CADE2D-2E7E-65D5-D6CD-F5416A3D4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F38F2E54-DDA9-E872-25A0-7669DE7DC5D6}"/>
              </a:ext>
            </a:extLst>
          </p:cNvPr>
          <p:cNvSpPr txBox="1"/>
          <p:nvPr/>
        </p:nvSpPr>
        <p:spPr>
          <a:xfrm>
            <a:off x="-1" y="6360765"/>
            <a:ext cx="12188825" cy="400006"/>
          </a:xfrm>
          <a:prstGeom prst="rect">
            <a:avLst/>
          </a:prstGeom>
          <a:noFill/>
        </p:spPr>
        <p:txBody>
          <a:bodyPr wrap="square" rtlCol="0">
            <a:spAutoFit/>
          </a:bodyPr>
          <a:lstStyle/>
          <a:p>
            <a:pPr algn="ctr" defTabSz="914126">
              <a:defRPr/>
            </a:pPr>
            <a:r>
              <a:rPr lang="en-US" sz="1999" b="1" dirty="0">
                <a:solidFill>
                  <a:prstClr val="black"/>
                </a:solidFill>
                <a:latin typeface="Georgia" panose="02040502050405020303" pitchFamily="18" charset="0"/>
              </a:rPr>
              <a:t>True Words Baptist </a:t>
            </a:r>
            <a:r>
              <a:rPr lang="en-US" sz="1999" b="1">
                <a:solidFill>
                  <a:prstClr val="black"/>
                </a:solidFill>
                <a:latin typeface="Georgia" panose="02040502050405020303" pitchFamily="18" charset="0"/>
              </a:rPr>
              <a:t>Church | </a:t>
            </a:r>
            <a:r>
              <a:rPr lang="en-US" sz="1999" b="1" dirty="0">
                <a:solidFill>
                  <a:prstClr val="black"/>
                </a:solidFill>
                <a:latin typeface="Georgia" panose="02040502050405020303" pitchFamily="18" charset="0"/>
              </a:rPr>
              <a:t>1377 S. 20</a:t>
            </a:r>
            <a:r>
              <a:rPr lang="en-US" sz="1999" b="1" baseline="30000" dirty="0">
                <a:solidFill>
                  <a:prstClr val="black"/>
                </a:solidFill>
                <a:latin typeface="Georgia" panose="02040502050405020303" pitchFamily="18" charset="0"/>
              </a:rPr>
              <a:t>th</a:t>
            </a:r>
            <a:r>
              <a:rPr lang="en-US" sz="1999" b="1" dirty="0">
                <a:solidFill>
                  <a:prstClr val="black"/>
                </a:solidFill>
                <a:latin typeface="Georgia" panose="02040502050405020303" pitchFamily="18" charset="0"/>
              </a:rPr>
              <a:t> St. Louisville, </a:t>
            </a:r>
            <a:r>
              <a:rPr lang="en-US" sz="1999" b="1">
                <a:solidFill>
                  <a:prstClr val="black"/>
                </a:solidFill>
                <a:latin typeface="Georgia" panose="02040502050405020303" pitchFamily="18" charset="0"/>
              </a:rPr>
              <a:t>KY | </a:t>
            </a:r>
            <a:r>
              <a:rPr lang="en-US" sz="1999" b="1" dirty="0">
                <a:solidFill>
                  <a:prstClr val="black"/>
                </a:solidFill>
                <a:latin typeface="Georgia" panose="02040502050405020303" pitchFamily="18" charset="0"/>
              </a:rPr>
              <a:t>TrueWordsBaptist.org</a:t>
            </a:r>
          </a:p>
        </p:txBody>
      </p:sp>
    </p:spTree>
    <p:extLst>
      <p:ext uri="{BB962C8B-B14F-4D97-AF65-F5344CB8AC3E}">
        <p14:creationId xmlns:p14="http://schemas.microsoft.com/office/powerpoint/2010/main" val="2359525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Deuteronomy 1:1  These be the words which Moses spake unto all Israel on this side Jordan in the wilderness, in the plain over against the Red sea, between Paran, and Tophel, and Laban, and Hazeroth, and Dizahab.</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Deuteronomy 1:2  (There are eleven days' journey from Horeb by the way of mount Seir unto Kadeshbarnea.)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Deuteronomy 1:3  And it came to pass in the fortieth year, in the eleventh month, on the first day of the month, that Moses spake unto the children of Israel, according unto all that the LORD had given him in commandment unto them;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Deuteronomy 1:4  After he had slain Sihon the king of the Amorites, which dwelt in Heshbon, and Og the king of Bashan, which dwelt at Astaroth in Edrei: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Deuteronomy 1:5  On this side Jordan, in the land of Moab, began Moses to declare this law, saying,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Deuteronomy 1:6  The LORD our God spake unto us in Horeb, saying, Ye have dwelt long enough in this mount: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652</Words>
  <Application>Microsoft Office PowerPoint</Application>
  <PresentationFormat>Custom</PresentationFormat>
  <Paragraphs>15</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Georgia</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cp:revision>
  <dcterms:created xsi:type="dcterms:W3CDTF">2013-01-27T09:14:16Z</dcterms:created>
  <dcterms:modified xsi:type="dcterms:W3CDTF">2025-09-23T17:03:45Z</dcterms:modified>
  <cp:category/>
</cp:coreProperties>
</file>