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47782"/>
            <a:ext cx="11850255" cy="6465454"/>
          </a:xfrm>
          <a:prstGeom prst="rect">
            <a:avLst/>
          </a:prstGeom>
          <a:noFill/>
        </p:spPr>
        <p:txBody>
          <a:bodyPr wrap="square"/>
          <a:lstStyle/>
          <a:p>
            <a:pPr algn="just"/>
            <a:r>
              <a:rPr sz="2000" b="1">
                <a:latin typeface="Georgia"/>
              </a:rPr>
              <a:t>Numbers 1:1-19  And the LORD spake unto Moses in the wilderness of Sinai, in the tabernacle of the congregation, on the first day of the second month, in the second year after they were come out of the land of Egypt, saying,  2 Take ye the sum of all the congregation of the children of Israel, after their families, by the house of their fathers, with the number of their names, every male by their polls;  3 From twenty years old and upward, all that are able to go forth to war in Israel: thou and Aaron shall number them by their armies.  4 And with you there shall be a man of every tribe; every one head of the house of his fathers.  5 And these are the names of the men that shall stand with you: of the tribe of Reuben; Elizur the son of Shedeur.  6 Of Simeon; Shelumiel the son of Zurishaddai.  7 Of Judah; Nahshon the son of Amminadab.  8 Of Issachar; Nethaneel the son of Zuar.  9 Of Zebulun; Eliab the son of Helon.  10 Of the children of Joseph: of Ephraim; Elishama the son of Ammihud: of Manasseh; Gamaliel the son of Pedahzur.  11 Of Benjamin; Abidan the son of Gideoni.  12 Of Dan; Ahiezer the son of Ammishaddai.  13 Of Asher; Pagiel the son of Ocran.  14 Of Gad; Eliasaph the son of Deuel.  15 Of Naphtali; Ahira the son of Enan.  16 These were the renowned of the congregation, princes of the tribes of their fathers, heads of thousands in Israel.  17 And Moses and Aaron took these men which are expressed by their names:  18 And they assembled all the congregation together on the first day of the second month, and they declared their pedigrees after their families, by the house of their fathers, according to the number of the names, from twenty years old and upward, by their polls.  19 As the LORD commanded Moses, so he numbered them in the wilderness of Sinai.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Colossians 2:15  And having spoiled principalities and powers, he made a shew of them openly, triumphing over them in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Numbers 1:1  And the LORD spake unto Moses in the wilderness of Sinai, in the tabernacle of the congregation, on the first day of the second month, in the second year after they were come out of the land of Egypt, saying,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Numbers 1:2  Take ye the sum of all the congregation of the children of Israel, after their families, by the house of their fathers, with the number of their names, every male by their polls;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Numbers 1:3  From twenty years old and upward, all that are able to go forth to war in Israel: thou and Aaron shall number them by their armies.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Numbers 1:4  And with you there shall be a man of every tribe; every one head of the house of his fathers.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sz="3000" b="1">
                <a:latin typeface="Georgia"/>
              </a:rPr>
              <a:t>Numbers 1:5-16  And these are the names of the men that shall stand with you: of the tribe of Reuben; Elizur the son of Shedeur. 6 Of Simeon; Shelumiel the son of Zurishaddai. 7 Of Judah; Nahshon the son of Amminadab. 8 Of Issachar; Nethaneel the son of Zuar. 9 Of Zebulun; Eliab the son of Helon. 10 Of the children of Joseph: of Ephraim; Elishama the son of Ammihud: of Manasseh; Gamaliel the son of Pedahzur. 11 Of Benjamin; Abidan the son of Gideoni. 12 Of Dan; Ahiezer the son of Ammishaddai. 13 Of Asher; Pagiel the son of Ocran. 14 Of Gad; Eliasaph the son of Deuel. 15 Of Naphtali; Ahira the son of Enan. 16 These were the renowned of the congregation, princes of the tribes of their fathers, heads of thousands in Israel.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sz="4000" b="1">
                <a:latin typeface="Georgia"/>
              </a:rPr>
              <a:t>Numbers 1:17-18  And Moses and Aaron took these men which are expressed by their names: 18 And they assembled all the congregation together on the first day of the second month, and they declared their pedigrees after their families, by the house of their fathers, according to the number of the names, from twenty years old and upward, by their polls.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Numbers 1:19  As the LORD commanded Moses, so he numbered them in the wilderness of Sinai.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Hebrews 2:10  For it became him, for whom are all things, and by whom are all things, in bringing many sons unto glory, to make the captain of their salvation perfect through sufferings.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843</Words>
  <Application>Microsoft Office PowerPoint</Application>
  <PresentationFormat>Custom</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2025-09-19T18:24:54Z</dcterms:modified>
  <cp:category/>
</cp:coreProperties>
</file>