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95" r:id="rId4"/>
    <p:sldId id="829" r:id="rId5"/>
    <p:sldId id="831" r:id="rId6"/>
    <p:sldId id="836" r:id="rId7"/>
    <p:sldId id="837" r:id="rId8"/>
    <p:sldId id="859" r:id="rId9"/>
    <p:sldId id="860" r:id="rId10"/>
    <p:sldId id="876" r:id="rId11"/>
    <p:sldId id="891" r:id="rId1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5:1-8</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7BB065-CACA-A2FD-9C87-AEC747142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A3110F-CBBE-2C2C-6697-F98A8A85CEAA}"/>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1:10-11  And she was in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bitterness of soul</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prayed unto the LORD, and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wept sore</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11 And she vowed a vow, and said, O LORD of hosts, if thou wilt indeed look on the affliction of thine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handmaid</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remember me</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not forget thine handmaid, but wilt give unto thine handmaid a man child, then I will give him unto the LORD all the days of his life, and there shall no razor come upon his head.</a:t>
            </a:r>
          </a:p>
        </p:txBody>
      </p:sp>
    </p:spTree>
    <p:extLst>
      <p:ext uri="{BB962C8B-B14F-4D97-AF65-F5344CB8AC3E}">
        <p14:creationId xmlns:p14="http://schemas.microsoft.com/office/powerpoint/2010/main" val="33421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90E292-D273-BCFA-232B-BB98733AAA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703EFB-D453-0BF5-A148-75E546B52D53}"/>
              </a:ext>
            </a:extLst>
          </p:cNvPr>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C3543E9-DF62-943C-876E-E6767FE37FD8}"/>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24B9E479-4A80-5123-D829-DC38AA0A186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89059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8"/>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5:1-4   Now Naaman, captain of the host of the king of Syria, was a great man with his master, and honourable, because by him the LORD had given deliverance unto Syria: he was also a mighty man in valour, but he was a leper.  2 And the Syrians had gone out by companies, and had brought away captive out of the land of Israel </a:t>
            </a:r>
            <a:r>
              <a:rPr kumimoji="0" lang="en-US" sz="3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little maid</a:t>
            </a: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she waited on Naaman's wife.  3 And she said unto her mistress, Would God my lord were with the prophet that is in Samaria! for he would recover him of his leprosy.  4 And one went in, and told his lord, saying, Thus and thus </a:t>
            </a:r>
            <a:r>
              <a:rPr kumimoji="0" lang="en-US" sz="3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said the maid</a:t>
            </a: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is of the land of Israel.</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62866B-BB76-CF71-4D49-B14A4B9E10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518D9E-1EE4-773D-F2E9-5EE736A02E6D}"/>
              </a:ext>
            </a:extLst>
          </p:cNvPr>
          <p:cNvSpPr/>
          <p:nvPr/>
        </p:nvSpPr>
        <p:spPr>
          <a:xfrm>
            <a:off x="242887" y="113418"/>
            <a:ext cx="11706226" cy="64844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5:5-8   And the king of Syria said, Go to, go, and I will send a letter unto the king of Israel. And he departed, and took with him ten talents of silver, and six thousand pieces of gold, and ten changes of raiment.  6 And he brought the letter to the king of Israel, saying, Now when this letter is come unto thee, behold, I have therewith sent Naaman my servant to thee, that thou mayest recover him of his leprosy.  7 And it came to pass, when the king of Israel had read the letter, that he rent his clothes, and said, Am I God, to kill and to make alive, that this man doth send unto me to recover a man of his leprosy? wherefore consider, I pray you, and see how he seeketh a quarrel against me.  8 And it was so, when Elisha the man of God had heard that the king of Israel had rent his clothes, that he sent to the king, saying, Wherefore hast thou rent thy clothes? let him come now to me, and he shall know that </a:t>
            </a:r>
            <a:r>
              <a:rPr kumimoji="0" lang="en-US" sz="2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there is a prophet in Israel</a:t>
            </a:r>
            <a:r>
              <a:rPr kumimoji="0" lang="en-US" sz="2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7247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499624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Makes the Small Mighty</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65146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17:12-16  And she said, As the LORD thy God liveth, I have not a cake, but an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handful of meal</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a barrel, and a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little oil</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a cruse: and, behold, I am gathering two sticks, that I may go in and dress it for me and my son,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we may eat it, and die</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13 And Elijah said unto her, Fear not; go and do as thou hast said: but make me thereof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little cake</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first, and bring it unto me, and after make for thee and for thy son. 14 For thus saith the LORD God of Israel, The barrel of meal shall not waste, neither shall the cruse of oil fail, until the day that the LORD sendeth rain upon the earth. 15 And she went and did according to the saying of Elijah: and she, and he, and her house,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did eat many days</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16 And the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barrel of meal wasted not</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2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neither did the cruse of oil fail</a:t>
            </a: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according to the word of the LORD, which he spake by Elijah.</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7971"/>
            <a:ext cx="11706226" cy="64796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6:9-13  There is a lad here, which hath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five barley loaves</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two small fishes</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what are they among so many? 10 And Jesus said, Make the men sit down. Now there was much grass in the place. So the men sat down, in number about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five thousand</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11 And Jesus took the loaves; and when he had given thanks, he distributed to the disciples, and the disciples to them that were set down; and likewise of the fishes as much as they would. 12 When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they were filled</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 said unto his disciples, Gather up the fragments that remain, that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nothing be lost</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13 Therefore they gathered them together, and </a:t>
            </a:r>
            <a:r>
              <a:rPr kumimoji="0" lang="en-US" sz="3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filled twelve baskets</a:t>
            </a:r>
            <a:r>
              <a:rPr kumimoji="0" lang="en-US" sz="3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with the fragments of the five barley loaves, which remained over and above unto them that had eaten.</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 7:7  And the LORD said unto Gideon, By the </a:t>
            </a:r>
            <a:r>
              <a:rPr kumimoji="0" lang="en-US" sz="52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three hundred men</a:t>
            </a: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lapped will I save you, and deliver the Midianites into thine hand: and let all the other people go every man unto his place.</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1667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17:50  So David prevailed over the Philistine with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sling</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with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stone</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smote the Philistine, and slew him; but there was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 sword</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the hand of David.</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07971"/>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12:42-44  And there came a certain poor widow, and she threw in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two mites</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make a farthing. 43 And he called unto him his disciples, and saith unto them, Verily I say unto you, That this poor widow hath cast more in, than all they which have cast into the treasury: 44 For all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they did cast in of their abundance</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she of her want did cast in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all that she had</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even all her living</a:t>
            </a: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121892</TotalTime>
  <Words>1070</Words>
  <Application>Microsoft Office PowerPoint</Application>
  <PresentationFormat>Widescreen</PresentationFormat>
  <Paragraphs>19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655</cp:revision>
  <cp:lastPrinted>2020-01-28T17:57:24Z</cp:lastPrinted>
  <dcterms:created xsi:type="dcterms:W3CDTF">2019-08-31T20:33:16Z</dcterms:created>
  <dcterms:modified xsi:type="dcterms:W3CDTF">2025-09-09T18:03:15Z</dcterms:modified>
</cp:coreProperties>
</file>