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29" r:id="rId4"/>
    <p:sldId id="831" r:id="rId5"/>
    <p:sldId id="836" r:id="rId6"/>
    <p:sldId id="837" r:id="rId7"/>
    <p:sldId id="859" r:id="rId8"/>
    <p:sldId id="860" r:id="rId9"/>
    <p:sldId id="876" r:id="rId10"/>
    <p:sldId id="861" r:id="rId11"/>
    <p:sldId id="862" r:id="rId12"/>
    <p:sldId id="863" r:id="rId13"/>
    <p:sldId id="864" r:id="rId14"/>
    <p:sldId id="865" r:id="rId15"/>
    <p:sldId id="866" r:id="rId16"/>
    <p:sldId id="892" r:id="rId17"/>
    <p:sldId id="893" r:id="rId18"/>
    <p:sldId id="894" r:id="rId19"/>
    <p:sldId id="891" r:id="rId2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8/30/2025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8/30/2025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8/30/2025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8/30/2025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8/30/2025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8/30/2025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8/30/2025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Chronicles 36:11-14</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48D2D8-CBAE-26FD-6F26-F1A3F3DE22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1D3B8DF-8DC5-0622-8851-FBA767588F2C}"/>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Jonah 3:10  And God saw their works, that they turned from their evil way; and God repented of the evil, that he had said that he would do unto them; and he did it not.</a:t>
            </a:r>
          </a:p>
        </p:txBody>
      </p:sp>
    </p:spTree>
    <p:extLst>
      <p:ext uri="{BB962C8B-B14F-4D97-AF65-F5344CB8AC3E}">
        <p14:creationId xmlns:p14="http://schemas.microsoft.com/office/powerpoint/2010/main" val="257272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DA3EADF-A0CB-F188-AC41-8B005D3574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E65069-6D19-B4FF-6896-477ED9A63B02}"/>
              </a:ext>
            </a:extLst>
          </p:cNvPr>
          <p:cNvSpPr/>
          <p:nvPr/>
        </p:nvSpPr>
        <p:spPr>
          <a:xfrm>
            <a:off x="242887" y="90547"/>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1:25  But whoso looketh into the perfect law of liberty, and continueth therein, he being not a forgetful hearer, but a doer of the work, this man shall be blessed in his deed.</a:t>
            </a:r>
          </a:p>
        </p:txBody>
      </p:sp>
    </p:spTree>
    <p:extLst>
      <p:ext uri="{BB962C8B-B14F-4D97-AF65-F5344CB8AC3E}">
        <p14:creationId xmlns:p14="http://schemas.microsoft.com/office/powerpoint/2010/main" val="361273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F24AAA5-D727-A3C4-9AD6-34C7E168CE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46B253-6A1F-9FE2-D5D0-D45678573ACD}"/>
              </a:ext>
            </a:extLst>
          </p:cNvPr>
          <p:cNvSpPr/>
          <p:nvPr/>
        </p:nvSpPr>
        <p:spPr>
          <a:xfrm>
            <a:off x="242887" y="15151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106:3  Blessed are they that keep judgment, and he that doeth righteousness at all times.</a:t>
            </a:r>
          </a:p>
        </p:txBody>
      </p:sp>
    </p:spTree>
    <p:extLst>
      <p:ext uri="{BB962C8B-B14F-4D97-AF65-F5344CB8AC3E}">
        <p14:creationId xmlns:p14="http://schemas.microsoft.com/office/powerpoint/2010/main" val="1687605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7067308-43BE-D09B-A7D0-14E09E6F441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2188AD-8730-CB6F-6C68-798D919AEA4A}"/>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19:21-22  Jesus said unto him, If thou wilt be perfect, go and sell that thou hast, and give to the poor, and thou shalt have treasure in heaven: and come and follow me. 22 But when the young man heard that saying, he went away sorrowful: for he had great possessions.</a:t>
            </a:r>
          </a:p>
        </p:txBody>
      </p:sp>
    </p:spTree>
    <p:extLst>
      <p:ext uri="{BB962C8B-B14F-4D97-AF65-F5344CB8AC3E}">
        <p14:creationId xmlns:p14="http://schemas.microsoft.com/office/powerpoint/2010/main" val="885643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00B1232-5DC2-42E6-9A81-3515F2F7264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896FAC3-A1A6-583A-5494-03E7B880BF78}"/>
              </a:ext>
            </a:extLst>
          </p:cNvPr>
          <p:cNvSpPr/>
          <p:nvPr/>
        </p:nvSpPr>
        <p:spPr>
          <a:xfrm>
            <a:off x="242887" y="90553"/>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15:20-24  And he arose, and came to his father. But when he was yet a great way off, his father saw him, and had compassion, and ran, and fell on his neck, and kissed him. 21 And the son said unto him, Father, I have sinned against heaven, and in thy sight, and am no more worthy to be called thy son. 22 But the father said to his servants, Bring forth the best robe, and put it on him; and put a ring on his hand, and shoes on his feet: 23 And bring hither the fatted calf, and kill it; and let us eat, and be merry: 24 For this my son was dead, and is alive again; he was lost, and is found. And they began to be merry.</a:t>
            </a:r>
          </a:p>
        </p:txBody>
      </p:sp>
    </p:spTree>
    <p:extLst>
      <p:ext uri="{BB962C8B-B14F-4D97-AF65-F5344CB8AC3E}">
        <p14:creationId xmlns:p14="http://schemas.microsoft.com/office/powerpoint/2010/main" val="2064458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E8C0999-7989-61AA-4207-42B9A3FC19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85E51A-FC3E-D900-68DC-33C87BCD7F28}"/>
              </a:ext>
            </a:extLst>
          </p:cNvPr>
          <p:cNvSpPr/>
          <p:nvPr/>
        </p:nvSpPr>
        <p:spPr>
          <a:xfrm>
            <a:off x="242887" y="15151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28:10  For precept must be upon precept, precept upon precept; line upon line, line upon line; here a little, and there a little.</a:t>
            </a:r>
          </a:p>
        </p:txBody>
      </p:sp>
    </p:spTree>
    <p:extLst>
      <p:ext uri="{BB962C8B-B14F-4D97-AF65-F5344CB8AC3E}">
        <p14:creationId xmlns:p14="http://schemas.microsoft.com/office/powerpoint/2010/main" val="3068437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5832906-F3DF-F274-4143-1A6C262716A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B7C41E0-A187-23AC-172F-30A3D0BE88E2}"/>
              </a:ext>
            </a:extLst>
          </p:cNvPr>
          <p:cNvSpPr/>
          <p:nvPr/>
        </p:nvSpPr>
        <p:spPr>
          <a:xfrm>
            <a:off x="242887" y="15151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1:6  Being confident of this very thing, that he which hath begun a good work in you will perform it until the day of Jesus Christ.</a:t>
            </a:r>
          </a:p>
        </p:txBody>
      </p:sp>
    </p:spTree>
    <p:extLst>
      <p:ext uri="{BB962C8B-B14F-4D97-AF65-F5344CB8AC3E}">
        <p14:creationId xmlns:p14="http://schemas.microsoft.com/office/powerpoint/2010/main" val="244502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4C2865E-A1A1-4B76-BE35-BEB856C5385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D296AF3-A04C-BD8B-0A48-BB87A67A225E}"/>
              </a:ext>
            </a:extLst>
          </p:cNvPr>
          <p:cNvSpPr/>
          <p:nvPr/>
        </p:nvSpPr>
        <p:spPr>
          <a:xfrm>
            <a:off x="242887" y="151510"/>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4:18  But the path of the just is as the shining light, that shineth more and more unto the perfect day.</a:t>
            </a:r>
          </a:p>
        </p:txBody>
      </p:sp>
    </p:spTree>
    <p:extLst>
      <p:ext uri="{BB962C8B-B14F-4D97-AF65-F5344CB8AC3E}">
        <p14:creationId xmlns:p14="http://schemas.microsoft.com/office/powerpoint/2010/main" val="3277951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E80A1FB-D3DD-92D5-3CEC-FF0818E2ACD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7D30755-DD9C-A825-3779-4BAE9D4E6C23}"/>
              </a:ext>
            </a:extLst>
          </p:cNvPr>
          <p:cNvSpPr/>
          <p:nvPr/>
        </p:nvSpPr>
        <p:spPr>
          <a:xfrm>
            <a:off x="242887" y="15151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3:15  While it is said, To day if ye will hear his voice, harden not your hearts.</a:t>
            </a:r>
          </a:p>
        </p:txBody>
      </p:sp>
    </p:spTree>
    <p:extLst>
      <p:ext uri="{BB962C8B-B14F-4D97-AF65-F5344CB8AC3E}">
        <p14:creationId xmlns:p14="http://schemas.microsoft.com/office/powerpoint/2010/main" val="2939016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090E292-D273-BCFA-232B-BB98733AAAD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7703EFB-D453-0BF5-A148-75E546B52D53}"/>
              </a:ext>
            </a:extLst>
          </p:cNvPr>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CC3543E9-DF62-943C-876E-E6767FE37FD8}"/>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24B9E479-4A80-5123-D829-DC38AA0A186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890597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13418"/>
            <a:ext cx="11706226" cy="6692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Chronicles 36:11-14   Zedekiah was one and twenty years old when he began to reign, and reigned eleven years in Jerusalem.  12 And he did that which was evil in the sight of the LORD his God, and humbled not himself before Jeremiah the prophet speaking from the mouth of the LORD.  13 And he also rebelled against king Nebuchadnezzar, who had made him swear by God: but he stiffened his neck, and hardened his heart from turning unto the LORD God of Israel.  14 Moreover all the chief of the priests, and the people, transgressed very much after all the abominations of the heathen; and polluted the house of the LORD which he had hallowed in Jerusalem.</a:t>
            </a:r>
          </a:p>
        </p:txBody>
      </p:sp>
    </p:spTree>
    <p:extLst>
      <p:ext uri="{BB962C8B-B14F-4D97-AF65-F5344CB8AC3E}">
        <p14:creationId xmlns:p14="http://schemas.microsoft.com/office/powerpoint/2010/main" val="379981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56446"/>
            <a:ext cx="12192000" cy="4996240"/>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Refusing to</a:t>
            </a:r>
            <a:b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b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Change</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6449"/>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12:2  And be not conformed to this world: but be ye transformed by the renewing of your mind.</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7971"/>
            <a:ext cx="11706226" cy="561269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29:1  He, that being often reproved hardeneth his neck, shall suddenly be destroyed, and that without remedy.</a:t>
            </a:r>
          </a:p>
        </p:txBody>
      </p:sp>
    </p:spTree>
    <p:extLst>
      <p:ext uri="{BB962C8B-B14F-4D97-AF65-F5344CB8AC3E}">
        <p14:creationId xmlns:p14="http://schemas.microsoft.com/office/powerpoint/2010/main" val="3877264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151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8:15  But when Pharaoh saw that there was respite, he hardened his heart, and hearkened not unto them; as the LORD had said.</a:t>
            </a:r>
          </a:p>
        </p:txBody>
      </p:sp>
    </p:spTree>
    <p:extLst>
      <p:ext uri="{BB962C8B-B14F-4D97-AF65-F5344CB8AC3E}">
        <p14:creationId xmlns:p14="http://schemas.microsoft.com/office/powerpoint/2010/main" val="1321221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06F32-5F18-0D71-42B1-BF66CCF7B7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8FB76E-BDEE-E556-AE4D-65F18BBFD691}"/>
              </a:ext>
            </a:extLst>
          </p:cNvPr>
          <p:cNvSpPr/>
          <p:nvPr/>
        </p:nvSpPr>
        <p:spPr>
          <a:xfrm>
            <a:off x="242887" y="116674"/>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8:32  And Pharaoh hardened his heart at this time also, neither would he let the people go.</a:t>
            </a:r>
          </a:p>
        </p:txBody>
      </p:sp>
    </p:spTree>
    <p:extLst>
      <p:ext uri="{BB962C8B-B14F-4D97-AF65-F5344CB8AC3E}">
        <p14:creationId xmlns:p14="http://schemas.microsoft.com/office/powerpoint/2010/main" val="1414661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7BD7C7-BFFC-04DB-2D1B-786426559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EECD6E-8C8E-39B3-7E34-A7353523F9CF}"/>
              </a:ext>
            </a:extLst>
          </p:cNvPr>
          <p:cNvSpPr/>
          <p:nvPr/>
        </p:nvSpPr>
        <p:spPr>
          <a:xfrm>
            <a:off x="242887" y="107971"/>
            <a:ext cx="11706226" cy="622991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9:34-35  And when Pharaoh saw that the rain and the hail and the thunders were ceased, he sinned yet more, and hardened his heart, he and his servants. 35 And the heart of Pharaoh was hardened, neither would he let the children of Israel go; as the LORD had spoken by Moses.</a:t>
            </a:r>
          </a:p>
        </p:txBody>
      </p:sp>
    </p:spTree>
    <p:extLst>
      <p:ext uri="{BB962C8B-B14F-4D97-AF65-F5344CB8AC3E}">
        <p14:creationId xmlns:p14="http://schemas.microsoft.com/office/powerpoint/2010/main" val="3105265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A7BB065-CACA-A2FD-9C87-AEC747142AB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DA3110F-CBBE-2C2C-6697-F98A8A85CEAA}"/>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19:8-9  And Zacchaeus stood, and said unto the Lord; Behold, Lord, the half of my goods I give to the poor; and if I have taken any thing from any man by false accusation, I restore him fourfold. 9 And Jesus said unto him, This day is salvation come to this house, forsomuch as he also is a son of Abraham.</a:t>
            </a:r>
          </a:p>
        </p:txBody>
      </p:sp>
    </p:spTree>
    <p:extLst>
      <p:ext uri="{BB962C8B-B14F-4D97-AF65-F5344CB8AC3E}">
        <p14:creationId xmlns:p14="http://schemas.microsoft.com/office/powerpoint/2010/main" val="334210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121879</TotalTime>
  <Words>850</Words>
  <Application>Microsoft Office PowerPoint</Application>
  <PresentationFormat>Widescreen</PresentationFormat>
  <Paragraphs>27</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654</cp:revision>
  <cp:lastPrinted>2020-01-28T17:57:24Z</cp:lastPrinted>
  <dcterms:created xsi:type="dcterms:W3CDTF">2019-08-31T20:33:16Z</dcterms:created>
  <dcterms:modified xsi:type="dcterms:W3CDTF">2025-09-06T14:41:36Z</dcterms:modified>
</cp:coreProperties>
</file>