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900" r:id="rId4"/>
    <p:sldId id="901" r:id="rId5"/>
    <p:sldId id="765" r:id="rId6"/>
    <p:sldId id="818" r:id="rId7"/>
    <p:sldId id="897" r:id="rId8"/>
    <p:sldId id="898" r:id="rId9"/>
    <p:sldId id="819" r:id="rId10"/>
    <p:sldId id="840" r:id="rId11"/>
    <p:sldId id="845" r:id="rId12"/>
    <p:sldId id="846" r:id="rId13"/>
    <p:sldId id="862" r:id="rId14"/>
    <p:sldId id="863" r:id="rId15"/>
    <p:sldId id="865" r:id="rId16"/>
    <p:sldId id="866" r:id="rId17"/>
    <p:sldId id="867" r:id="rId18"/>
    <p:sldId id="895" r:id="rId19"/>
    <p:sldId id="899" r:id="rId20"/>
    <p:sldId id="902" r:id="rId21"/>
    <p:sldId id="903" r:id="rId22"/>
    <p:sldId id="904" r:id="rId23"/>
    <p:sldId id="905" r:id="rId24"/>
    <p:sldId id="906" r:id="rId25"/>
    <p:sldId id="793" r:id="rId2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9/9/2025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9/9/2025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9/9/2025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9/9/2025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9:1-9</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4844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22:1-6   Men, brethren, and fathers, hear ye my defence which I make now unto you.  2 (And when they heard that he spake in the Hebrew tongue to them, they kept the more silence: and he saith,)  3 I am verily a man which am a Jew, born in Tarsus, a city in Cilicia, yet brought up in this city at the feet of Gamaliel, and taught according to the perfect manner of the law of the fathers, and was zealous toward God, as ye all are this day.  4 And I persecuted this way unto the death, binding and delivering into prisons both men and women.  5 As also the high priest doth bear me witness, and all the estate of the elders: from whom also I received letters unto the brethren, and went to Damascus, to bring them which were there bound unto Jerusalem, for to be punished.  6 And it came to pass, that, as I made my journey, and was come nigh unto Damascus about noon, suddenly there shone from heaven a great light round about me.</a:t>
            </a:r>
          </a:p>
        </p:txBody>
      </p:sp>
    </p:spTree>
    <p:extLst>
      <p:ext uri="{BB962C8B-B14F-4D97-AF65-F5344CB8AC3E}">
        <p14:creationId xmlns:p14="http://schemas.microsoft.com/office/powerpoint/2010/main" val="1733465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0535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22:7-12   And I fell unto the ground, and heard a voice saying unto me, Saul, Saul, why persecutest thou me?  8 And I answered, Who art thou, Lord? And he said unto me, I am Jesus of Nazareth, whom thou persecutest.  9 And they that were with me saw indeed the light, and were afraid; but they heard not the voice of him that spake to me.  10 And I said, What shall I do, Lord? And the Lord said unto me, Arise, and go into Damascus; and there it shall be told thee of all things which are appointed for thee to do.  11 And when I could not see for the glory of that light, being led by the hand of them that were with me, I came into Damascus.  12 And one Ananias, a devout man according to the law, having a good report of all the Jews which dwelt there,</a:t>
            </a:r>
          </a:p>
        </p:txBody>
      </p:sp>
    </p:spTree>
    <p:extLst>
      <p:ext uri="{BB962C8B-B14F-4D97-AF65-F5344CB8AC3E}">
        <p14:creationId xmlns:p14="http://schemas.microsoft.com/office/powerpoint/2010/main" val="1671627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59255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22:13-18   Came unto me, and stood, and said unto me, Brother Saul, receive thy sight. And the same hour I looked up upon him.  14 And he said, The God of our fathers hath chosen thee, that thou shouldest know his will, and see that Just One, and shouldest hear the voice of his mouth.  15 For thou shalt be his witness unto all men of what thou hast seen and heard.  16 And now why tarriest thou? arise, and be baptized, and wash away thy sins, calling on the name of the Lord.  17 And it came to pass, that, when I was come again to Jerusalem, even while I prayed in the temple, I was in a trance;  18 And saw him saying unto me, Make haste, and get thee quickly out of Jerusalem: for they will not receive thy testimony concerning me.</a:t>
            </a:r>
          </a:p>
        </p:txBody>
      </p:sp>
    </p:spTree>
    <p:extLst>
      <p:ext uri="{BB962C8B-B14F-4D97-AF65-F5344CB8AC3E}">
        <p14:creationId xmlns:p14="http://schemas.microsoft.com/office/powerpoint/2010/main" val="1067479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22:19-21   And I said, Lord, they know that I imprisoned and beat in every synagogue them that believed on thee:  20 And when the blood of thy martyr Stephen was shed, I also was standing by, and consenting unto his death, and kept the raiment of them that slew him.  21 And he said unto me, Depart: for I will send thee far hence unto the Gentiles.</a:t>
            </a:r>
          </a:p>
        </p:txBody>
      </p:sp>
    </p:spTree>
    <p:extLst>
      <p:ext uri="{BB962C8B-B14F-4D97-AF65-F5344CB8AC3E}">
        <p14:creationId xmlns:p14="http://schemas.microsoft.com/office/powerpoint/2010/main" val="1565243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60225"/>
            <a:ext cx="11706226" cy="60535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26:1-6   Then Agrippa said unto Paul, Thou art permitted to speak for thyself. Then Paul stretched forth the hand, and answered for himself:  2 I think myself happy, king Agrippa, because I shall answer for myself this day before thee touching all the things whereof I am accused of the Jews:  3 Especially because I know thee to be expert in all customs and questions which are among the Jews: wherefore I beseech thee to hear me patiently.  4 My manner of life from my youth, which was at the first among mine own nation at Jerusalem, know all the Jews;  5 Which knew me from the beginning, if they would testify, that after the most straitest sect of our religion I lived a Pharisee.  6 And now I stand and am judged for the hope of the promise made of God unto our fathers:</a:t>
            </a:r>
          </a:p>
        </p:txBody>
      </p:sp>
    </p:spTree>
    <p:extLst>
      <p:ext uri="{BB962C8B-B14F-4D97-AF65-F5344CB8AC3E}">
        <p14:creationId xmlns:p14="http://schemas.microsoft.com/office/powerpoint/2010/main" val="1141838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123208"/>
            <a:ext cx="11706226" cy="651460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26:7-12   Unto which promise our twelve tribes, instantly serving God day and night, hope to come. For which hope's sake, king Agrippa, I am accused of the Jews.  8 Why should it be thought a thing incredible with you, that God should raise the dead?  9 I verily thought with myself, that I ought to do many things contrary to the name of Jesus of Nazareth.  10 Which thing I also did in Jerusalem: and many of the saints did I shut up in prison, having received authority from the chief priests; and when they were put to death, I gave my voice against them.  11 And I punished them oft in every synagogue, and compelled them to blaspheme; and being exceedingly mad against them, I persecuted them even unto strange cities.  12 Whereupon as I went to Damascus with authority and commission from the chief priests,</a:t>
            </a:r>
          </a:p>
        </p:txBody>
      </p:sp>
    </p:spTree>
    <p:extLst>
      <p:ext uri="{BB962C8B-B14F-4D97-AF65-F5344CB8AC3E}">
        <p14:creationId xmlns:p14="http://schemas.microsoft.com/office/powerpoint/2010/main" val="809768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22125"/>
            <a:ext cx="11706226" cy="64844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26:13-18   At midday, O king, I saw in the way a light from heaven, above the brightness of the sun, shining round about me and them which journeyed with me.  14 And when we were all fallen to the earth, I heard a voice speaking unto me, and saying in the Hebrew tongue, Saul, Saul, why persecutest thou me? it is hard for thee to kick against the pricks.  15 And I said, Who art thou, Lord? And he said, I am Jesus whom thou persecutest.  16 But rise, and stand upon thy feet: for I have appeared unto thee for this purpose, to make thee a minister and a witness both of these things which thou hast seen, and of those things in the which I will appear unto thee;  17 Delivering thee from the people, and from the Gentiles, unto whom now I send thee,  18 To open their eyes, and to turn them from darkness to light, and from the power of Satan unto God, that they may receive forgiveness of sins, and inheritance among them which are sanctified by faith that is in me.</a:t>
            </a:r>
          </a:p>
        </p:txBody>
      </p:sp>
    </p:spTree>
    <p:extLst>
      <p:ext uri="{BB962C8B-B14F-4D97-AF65-F5344CB8AC3E}">
        <p14:creationId xmlns:p14="http://schemas.microsoft.com/office/powerpoint/2010/main" val="2578073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22125"/>
            <a:ext cx="11706226" cy="647965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26:19-23   Whereupon, O king Agrippa, I was not disobedient unto the heavenly vision:  20 But shewed first unto them of Damascus, and at Jerusalem, and throughout all the coasts of Judaea, and then to the Gentiles, that they should repent and turn to God, and do works meet for repentance.  21 For these causes the Jews caught me in the temple, and went about to kill me.  22 Having therefore obtained help of God, I continue unto this day, witnessing both to small and great, saying none other things than those which the prophets and Moses did say should come:  23 That Christ should suffer, and that he should be the first that should rise from the dead, and should shew light unto the people, and to the Gentiles.</a:t>
            </a:r>
          </a:p>
        </p:txBody>
      </p:sp>
    </p:spTree>
    <p:extLst>
      <p:ext uri="{BB962C8B-B14F-4D97-AF65-F5344CB8AC3E}">
        <p14:creationId xmlns:p14="http://schemas.microsoft.com/office/powerpoint/2010/main" val="3193387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FA5C3D-C766-B085-0A81-F811F767D8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B57106-9B01-F6EB-7E1D-2A961BEA00E9}"/>
              </a:ext>
            </a:extLst>
          </p:cNvPr>
          <p:cNvSpPr/>
          <p:nvPr/>
        </p:nvSpPr>
        <p:spPr>
          <a:xfrm>
            <a:off x="242887" y="125387"/>
            <a:ext cx="11706226" cy="64844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26:18-22  To open their eyes, and to turn them from darkness to light, and from the power of Satan unto God, that they may receive forgiveness of sins, and inheritance among them which are sanctified by faith that is in me.  19 Whereupon, O king Agrippa, I was not disobedient unto the heavenly vision:  20 But shewed first unto them of Damascus, and at Jerusalem, and throughout all the coasts of Judaea, and then to the Gentiles, that they should repent and turn to God, and do works meet for repentance.  21 For these causes the Jews caught me in the temple, and went about to kill me.  22 Having therefore obtained help of God, I continue unto this day, witnessing both to small and great, saying none other things than those which the prophets and Moses did say should come:  23 That Christ should suffer, and that he should be the first that should rise from the dead, and should shew light unto the people, and to the Gentiles.</a:t>
            </a:r>
          </a:p>
        </p:txBody>
      </p:sp>
    </p:spTree>
    <p:extLst>
      <p:ext uri="{BB962C8B-B14F-4D97-AF65-F5344CB8AC3E}">
        <p14:creationId xmlns:p14="http://schemas.microsoft.com/office/powerpoint/2010/main" val="2014694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F6C697-FBCA-3373-0855-6AE88C2C4B5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F2DCDA3-0F6A-9BD3-217D-8443A228F48E}"/>
              </a:ext>
            </a:extLst>
          </p:cNvPr>
          <p:cNvSpPr/>
          <p:nvPr/>
        </p:nvSpPr>
        <p:spPr>
          <a:xfrm>
            <a:off x="242887" y="151516"/>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10:16  But they have not all obeyed the gospel. For Esaias saith, Lord, who hath believed our report?</a:t>
            </a:r>
          </a:p>
        </p:txBody>
      </p:sp>
    </p:spTree>
    <p:extLst>
      <p:ext uri="{BB962C8B-B14F-4D97-AF65-F5344CB8AC3E}">
        <p14:creationId xmlns:p14="http://schemas.microsoft.com/office/powerpoint/2010/main" val="144886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121920" y="99262"/>
            <a:ext cx="11948160"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9:1-4   And Saul, yet breathing out threatenings and slaughter against the disciples of the Lord, went unto the high priest,  2 And desired of him letters to Damascus to the synagogues, that if he found any of this way, whether they were men or women, he might bring them bound unto Jerusalem.  3 And as he journeyed, he came </a:t>
            </a:r>
            <a:r>
              <a:rPr kumimoji="0" lang="en-US" sz="35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near Damascus</a:t>
            </a: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suddenly there shined round about him a light from heaven:  4 And he fell to the earth, and heard a voice saying unto him, Saul, Saul, why persecutest thou me?</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7259A8B-D3A3-A728-D120-D2B24A31851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EFDA9E-F7C1-7BAA-7F1A-1B1A5541C31B}"/>
              </a:ext>
            </a:extLst>
          </p:cNvPr>
          <p:cNvSpPr/>
          <p:nvPr/>
        </p:nvSpPr>
        <p:spPr>
          <a:xfrm>
            <a:off x="242887" y="151516"/>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1:8  In flaming fire taking vengeance on them that know not God, and that obey not the gospel of our Lord Jesus Christ:</a:t>
            </a:r>
          </a:p>
        </p:txBody>
      </p:sp>
    </p:spTree>
    <p:extLst>
      <p:ext uri="{BB962C8B-B14F-4D97-AF65-F5344CB8AC3E}">
        <p14:creationId xmlns:p14="http://schemas.microsoft.com/office/powerpoint/2010/main" val="2861222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99797E4-0FF3-36AB-EAF0-49F3A2B212B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22AB829-96A1-CE66-D314-7F3C17D24F96}"/>
              </a:ext>
            </a:extLst>
          </p:cNvPr>
          <p:cNvSpPr/>
          <p:nvPr/>
        </p:nvSpPr>
        <p:spPr>
          <a:xfrm>
            <a:off x="242887" y="151516"/>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4:17  For the time is come that judgment must begin at the house of God: and if it first begin at us, what shall the end be of them that obey not the gospel of God?</a:t>
            </a:r>
          </a:p>
        </p:txBody>
      </p:sp>
    </p:spTree>
    <p:extLst>
      <p:ext uri="{BB962C8B-B14F-4D97-AF65-F5344CB8AC3E}">
        <p14:creationId xmlns:p14="http://schemas.microsoft.com/office/powerpoint/2010/main" val="1284747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2379B28-F8C9-4DC9-292B-F2BB3CF8790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18C382B-7166-8E72-C94F-D455B7B655DA}"/>
              </a:ext>
            </a:extLst>
          </p:cNvPr>
          <p:cNvSpPr/>
          <p:nvPr/>
        </p:nvSpPr>
        <p:spPr>
          <a:xfrm>
            <a:off x="242887" y="151516"/>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22:12-16  And one Ananias, a devout man according to the law, having a good report of all the Jews which dwelt there,  13 Came unto me, and stood, and said unto me, Brother Saul, receive thy sight. And the same hour I looked up upon him.  14 And he said, The God of our fathers hath chosen thee, that thou shouldest know his will, and see that Just One, and shouldest hear the voice of his mouth.  15 For thou shalt be his witness unto all men of what thou hast seen and heard.  16 And now why tarriest thou? arise, and be baptized, and wash away thy sins, calling on the name of the Lord.</a:t>
            </a:r>
          </a:p>
        </p:txBody>
      </p:sp>
    </p:spTree>
    <p:extLst>
      <p:ext uri="{BB962C8B-B14F-4D97-AF65-F5344CB8AC3E}">
        <p14:creationId xmlns:p14="http://schemas.microsoft.com/office/powerpoint/2010/main" val="3962682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51F3BA-1AF0-BC28-94C2-569531EB63F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B1AC91B-96F9-30FD-7313-E7DBCD00E9C7}"/>
              </a:ext>
            </a:extLst>
          </p:cNvPr>
          <p:cNvSpPr/>
          <p:nvPr/>
        </p:nvSpPr>
        <p:spPr>
          <a:xfrm>
            <a:off x="242887" y="151516"/>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22:16   And now why tarriest thou? arise, and be baptized, and wash away thy sins, calling on the name of the Lord.</a:t>
            </a:r>
          </a:p>
        </p:txBody>
      </p:sp>
    </p:spTree>
    <p:extLst>
      <p:ext uri="{BB962C8B-B14F-4D97-AF65-F5344CB8AC3E}">
        <p14:creationId xmlns:p14="http://schemas.microsoft.com/office/powerpoint/2010/main" val="110097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3693B5A-95C2-35F9-D34D-8FAC3926C1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6FDC88-1AB9-7E2A-60CE-CAC73C5118B5}"/>
              </a:ext>
            </a:extLst>
          </p:cNvPr>
          <p:cNvSpPr/>
          <p:nvPr/>
        </p:nvSpPr>
        <p:spPr>
          <a:xfrm>
            <a:off x="242887" y="151516"/>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1:11-12  But I certify you, brethren, that the gospel which was preached of me is not after man.  12 For I neither received it of man, neither was I taught it, but by the revelation of Jesus Christ.</a:t>
            </a:r>
          </a:p>
        </p:txBody>
      </p:sp>
    </p:spTree>
    <p:extLst>
      <p:ext uri="{BB962C8B-B14F-4D97-AF65-F5344CB8AC3E}">
        <p14:creationId xmlns:p14="http://schemas.microsoft.com/office/powerpoint/2010/main" val="3186106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87731C2-F84A-291B-D783-E7A2B2EA273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C5F5208-EE38-4E6E-572D-D9C1BB354AE1}"/>
              </a:ext>
            </a:extLst>
          </p:cNvPr>
          <p:cNvSpPr/>
          <p:nvPr/>
        </p:nvSpPr>
        <p:spPr>
          <a:xfrm>
            <a:off x="121920" y="99262"/>
            <a:ext cx="11948160"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9:5-7   And he said, Who art thou, Lord? And the Lord said, </a:t>
            </a:r>
            <a:r>
              <a:rPr kumimoji="0" lang="en-US" sz="3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am Jesus</a:t>
            </a: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whom thou persecutest: it is hard for thee to kick against the pricks.  6 And he trembling and astonished said, </a:t>
            </a:r>
            <a:r>
              <a:rPr kumimoji="0" lang="en-US" sz="3800" b="1" i="0"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Lord, what wilt thou have me to do? </a:t>
            </a: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the Lord said unto him, </a:t>
            </a:r>
            <a:r>
              <a:rPr kumimoji="0" lang="en-US" sz="3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Arise, and go into the city</a:t>
            </a: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it shall be told thee what thou must do.  7 And the men which journeyed with him stood speechless, hearing a voice, but seeing no man.</a:t>
            </a:r>
          </a:p>
        </p:txBody>
      </p:sp>
    </p:spTree>
    <p:extLst>
      <p:ext uri="{BB962C8B-B14F-4D97-AF65-F5344CB8AC3E}">
        <p14:creationId xmlns:p14="http://schemas.microsoft.com/office/powerpoint/2010/main" val="329580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5D65FB3-9E0C-1342-1A3E-352EDF31735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38C3C00-3B82-D198-CDA1-185A67047F91}"/>
              </a:ext>
            </a:extLst>
          </p:cNvPr>
          <p:cNvSpPr/>
          <p:nvPr/>
        </p:nvSpPr>
        <p:spPr>
          <a:xfrm>
            <a:off x="121920" y="99262"/>
            <a:ext cx="11948160"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9:8-9   And Saul arose from the earth; and when his eyes were opened, he saw no man: but they led him by the hand, and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brought him into Damascus</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9 And he was three days without sight, and neither did eat nor drink.</a:t>
            </a:r>
          </a:p>
        </p:txBody>
      </p:sp>
    </p:spTree>
    <p:extLst>
      <p:ext uri="{BB962C8B-B14F-4D97-AF65-F5344CB8AC3E}">
        <p14:creationId xmlns:p14="http://schemas.microsoft.com/office/powerpoint/2010/main" val="1137362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32798"/>
            <a:ext cx="12192000" cy="339240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Paul Was Saved on the Road to Damascus</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651460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9:1-6   And Saul, yet breathing out threatenings and slaughter against the disciples of the Lord, went unto the high priest,  2 And desired of him letters to Damascus to the synagogues, that if he found any of this way, whether they were men or women, he might bring them bound unto Jerusalem.  3 And as he journeyed, he came near Damascus: and suddenly there shined round about him a light from heaven:  4 And he fell to the earth, and heard a voice saying unto him, Saul, Saul, why persecutest thou me?  5 And he said, Who art thou, Lord? And the Lord said, I am Jesus whom thou persecutest: it is hard for thee to kick against the pricks.  6 And he trembling and astonished said, Lord, what wilt thou have me to do? And the Lord said unto him, Arise, and go into the city, and it shall be told thee what thou must do.</a:t>
            </a:r>
          </a:p>
        </p:txBody>
      </p:sp>
    </p:spTree>
    <p:extLst>
      <p:ext uri="{BB962C8B-B14F-4D97-AF65-F5344CB8AC3E}">
        <p14:creationId xmlns:p14="http://schemas.microsoft.com/office/powerpoint/2010/main" val="418183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286305-A357-1142-BE9D-40B9703F2DC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352BBA-CC61-B94C-A62E-1A86A4889309}"/>
              </a:ext>
            </a:extLst>
          </p:cNvPr>
          <p:cNvSpPr/>
          <p:nvPr/>
        </p:nvSpPr>
        <p:spPr>
          <a:xfrm>
            <a:off x="242887" y="134098"/>
            <a:ext cx="11706226" cy="60535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9:7-12   And the men which journeyed with him stood speechless, hearing a voice, but seeing no man.  8 And Saul arose from the earth; and when his eyes were opened, he saw no man: but they led him by the hand, and brought him into Damascus.  9 And he was three days without sight, and neither did eat nor drink.  10 And there was a certain disciple at Damascus, named Ananias; and to him said the Lord in a vision, Ananias. And he said, Behold, I am here, Lord.  11 And the Lord said unto him, Arise, and go into the street which is called Straight, and inquire in the house of Judas for one called Saul, of Tarsus: for, behold, he prayeth,  12 And hath seen in a vision a man named Ananias coming in, and putting his hand on him, that he might receive his sight.</a:t>
            </a:r>
          </a:p>
        </p:txBody>
      </p:sp>
    </p:spTree>
    <p:extLst>
      <p:ext uri="{BB962C8B-B14F-4D97-AF65-F5344CB8AC3E}">
        <p14:creationId xmlns:p14="http://schemas.microsoft.com/office/powerpoint/2010/main" val="2251646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9EE2F-7C44-1DD0-48A0-EF8302A438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1E38BD-14C4-A4A7-444C-763A945E61F8}"/>
              </a:ext>
            </a:extLst>
          </p:cNvPr>
          <p:cNvSpPr/>
          <p:nvPr/>
        </p:nvSpPr>
        <p:spPr>
          <a:xfrm>
            <a:off x="242887" y="160224"/>
            <a:ext cx="11706226" cy="647965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9:13-17   Then Ananias answered, Lord, I have heard by many of this man, how much evil he hath done to thy saints at Jerusalem:  14 And here he hath authority from the chief priests to bind all that call on thy name.  15 But the Lord said unto him, Go thy way: for he is a chosen vessel unto me, to bear my name before the Gentiles, and kings, and the children of Israel:  16 For I will shew him how great things he must suffer for my name's sake.  17 And Ananias went his way, and entered into the house; and putting his hands on him said, Brother Saul, the Lord, even Jesus, that appeared unto thee in the way as thou camest, hath sent me, that thou mightest receive thy sight, and be filled with the Holy Ghost.</a:t>
            </a:r>
          </a:p>
        </p:txBody>
      </p:sp>
    </p:spTree>
    <p:extLst>
      <p:ext uri="{BB962C8B-B14F-4D97-AF65-F5344CB8AC3E}">
        <p14:creationId xmlns:p14="http://schemas.microsoft.com/office/powerpoint/2010/main" val="3879044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559255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9:18-22   And immediately there fell from his eyes as it had been scales: and he received sight forthwith, and arose, and was baptized.  19 And when he had received meat, he was strengthened. Then was Saul certain days with the disciples which were at Damascus.  20 And straightway he preached Christ in the synagogues, that he is the Son of God.  21 But all that heard him were amazed, and said; Is not this he that destroyed them which called on this name in Jerusalem, and came hither for that intent, that he might bring them bound unto the chief priests?  22 But Saul increased the more in strength, and confounded the Jews which dwelt at Damascus, proving that this is very Christ.</a:t>
            </a:r>
          </a:p>
        </p:txBody>
      </p:sp>
    </p:spTree>
    <p:extLst>
      <p:ext uri="{BB962C8B-B14F-4D97-AF65-F5344CB8AC3E}">
        <p14:creationId xmlns:p14="http://schemas.microsoft.com/office/powerpoint/2010/main" val="3765526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112792</TotalTime>
  <Words>2843</Words>
  <Application>Microsoft Office PowerPoint</Application>
  <PresentationFormat>Widescreen</PresentationFormat>
  <Paragraphs>33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632</cp:revision>
  <cp:lastPrinted>2020-01-28T17:57:24Z</cp:lastPrinted>
  <dcterms:created xsi:type="dcterms:W3CDTF">2019-08-31T20:33:16Z</dcterms:created>
  <dcterms:modified xsi:type="dcterms:W3CDTF">2025-09-09T17:21:36Z</dcterms:modified>
</cp:coreProperties>
</file>