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57" r:id="rId3"/>
    <p:sldId id="829" r:id="rId4"/>
    <p:sldId id="831" r:id="rId5"/>
    <p:sldId id="858" r:id="rId6"/>
    <p:sldId id="861" r:id="rId7"/>
    <p:sldId id="862" r:id="rId8"/>
    <p:sldId id="859" r:id="rId9"/>
    <p:sldId id="860" r:id="rId10"/>
    <p:sldId id="863" r:id="rId11"/>
    <p:sldId id="864" r:id="rId12"/>
    <p:sldId id="865" r:id="rId13"/>
    <p:sldId id="793" r:id="rId1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9/6/2025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9/6/2025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9/6/2025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9/6/2025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9/6/2025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9/6/2025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9/6/2025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9/6/2025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521507"/>
            <a:ext cx="12192000" cy="3721724"/>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Evening</a:t>
            </a:r>
            <a:endParaRPr kumimoji="0" lang="en-US" sz="9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9:6-13</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D87BCF4-234E-ADB4-9A67-862BF9F8BBB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6E94F9F-607A-DC50-DBDD-4C7A0179C976}"/>
              </a:ext>
            </a:extLst>
          </p:cNvPr>
          <p:cNvSpPr/>
          <p:nvPr/>
        </p:nvSpPr>
        <p:spPr>
          <a:xfrm>
            <a:off x="242887" y="112904"/>
            <a:ext cx="11706226" cy="68566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12:16-17  Lest there be any fornicator, or profane person, as Esau, who for one morsel of meat sold his birthright. 17 For ye know how that afterward, when he would have inherited the blessing, he was rejected: for he found no place of repentance, though he sought it carefully with tears.</a:t>
            </a:r>
          </a:p>
        </p:txBody>
      </p:sp>
    </p:spTree>
    <p:extLst>
      <p:ext uri="{BB962C8B-B14F-4D97-AF65-F5344CB8AC3E}">
        <p14:creationId xmlns:p14="http://schemas.microsoft.com/office/powerpoint/2010/main" val="42517140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C78AB0F-9C07-3FFD-174D-B4DC22DEEB9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6790753-8AFD-2F6E-EEE1-F347A94714B2}"/>
              </a:ext>
            </a:extLst>
          </p:cNvPr>
          <p:cNvSpPr/>
          <p:nvPr/>
        </p:nvSpPr>
        <p:spPr>
          <a:xfrm>
            <a:off x="242887" y="112904"/>
            <a:ext cx="11706226" cy="663284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9:10-13  And not only this; but when Rebecca also had conceived by one, even by our father Isaac; 11 (For the children being not yet born, neither having done any good or evil, that the purpose of God according to election might stand, not of works, but of him that calleth;) 12 It was said unto her, The elder shall serve the younger. 13 As it is written, Jacob have I loved, but Esau have I hated.</a:t>
            </a:r>
          </a:p>
        </p:txBody>
      </p:sp>
    </p:spTree>
    <p:extLst>
      <p:ext uri="{BB962C8B-B14F-4D97-AF65-F5344CB8AC3E}">
        <p14:creationId xmlns:p14="http://schemas.microsoft.com/office/powerpoint/2010/main" val="22820241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AE37656-A370-DA41-D7B0-869A3F9DB89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A9BA606-03F6-0977-6EAD-B786E51F247F}"/>
              </a:ext>
            </a:extLst>
          </p:cNvPr>
          <p:cNvSpPr/>
          <p:nvPr/>
        </p:nvSpPr>
        <p:spPr>
          <a:xfrm>
            <a:off x="242887" y="112904"/>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Philippians 3:19  Whose end is destruction, whose God is their belly, and whose glory is in their shame, who mind earthly things.</a:t>
            </a:r>
          </a:p>
        </p:txBody>
      </p:sp>
    </p:spTree>
    <p:extLst>
      <p:ext uri="{BB962C8B-B14F-4D97-AF65-F5344CB8AC3E}">
        <p14:creationId xmlns:p14="http://schemas.microsoft.com/office/powerpoint/2010/main" val="2165778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kumimoji="0" lang="en-US" sz="1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A1D0C2F-4EC3-3961-84D7-4681DBEAF99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8BD6D81-CC67-D041-BA93-28EBD2A75CBA}"/>
              </a:ext>
            </a:extLst>
          </p:cNvPr>
          <p:cNvSpPr/>
          <p:nvPr/>
        </p:nvSpPr>
        <p:spPr>
          <a:xfrm>
            <a:off x="242887" y="156963"/>
            <a:ext cx="11706226" cy="651460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2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9:6-13   Not as though the word of God hath taken none effect. For they are not all Israel, which are of Israel:  7 Neither, because they are the seed of Abraham, are they all children: but, In Isaac shall thy seed be called.  8 That is, They which are the children of the flesh, these are not the children of God: but the children of the promise are counted for the seed.  9 For this is the word of promise, At this time will I come, and Sara shall have a son.  10 And not only this; but when Rebecca also had conceived by one, even by our father Isaac;  11 (For the children being not yet born, neither having done any good or evil, that the purpose of God according to election might stand, not of works, but of him that calleth;)  12 It was said unto her, The elder shall serve the younger.  13 As it is written, Jacob have I loved, but Esau have I hated.</a:t>
            </a:r>
          </a:p>
        </p:txBody>
      </p:sp>
    </p:spTree>
    <p:extLst>
      <p:ext uri="{BB962C8B-B14F-4D97-AF65-F5344CB8AC3E}">
        <p14:creationId xmlns:p14="http://schemas.microsoft.com/office/powerpoint/2010/main" val="37998140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288130"/>
            <a:ext cx="12192000" cy="455445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Sermon: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Esau's Tears:</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72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Was He Saved?</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Was He Lost Forever?</a:t>
            </a:r>
            <a:endPar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893945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12904"/>
            <a:ext cx="11706226" cy="6305188"/>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9:13  As it is written, Jacob have I loved, but </a:t>
            </a:r>
            <a:r>
              <a:rPr kumimoji="0" lang="en-US" sz="9600" b="1" i="0" u="sng"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Esau have I hated</a:t>
            </a: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88056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9D0979C-4429-B6A8-2797-BD0DD6F9DF4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700CE24-1B6C-773B-850C-2FCC12E7A611}"/>
              </a:ext>
            </a:extLst>
          </p:cNvPr>
          <p:cNvSpPr/>
          <p:nvPr/>
        </p:nvSpPr>
        <p:spPr>
          <a:xfrm>
            <a:off x="242887" y="112904"/>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25:34  Then Jacob gave Esau bread and pottage of lentiles; and he did eat and drink, and rose up, and went his way: thus Esau despised his birthright.</a:t>
            </a:r>
          </a:p>
        </p:txBody>
      </p:sp>
    </p:spTree>
    <p:extLst>
      <p:ext uri="{BB962C8B-B14F-4D97-AF65-F5344CB8AC3E}">
        <p14:creationId xmlns:p14="http://schemas.microsoft.com/office/powerpoint/2010/main" val="40025609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AD26023-D3EC-2DEE-D1C7-15233133B61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20AC463-10D8-2C76-10C0-39A1D5291702}"/>
              </a:ext>
            </a:extLst>
          </p:cNvPr>
          <p:cNvSpPr/>
          <p:nvPr/>
        </p:nvSpPr>
        <p:spPr>
          <a:xfrm>
            <a:off x="242887" y="112904"/>
            <a:ext cx="11706226" cy="602652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26:34-35  And Esau was forty years old when he took to wife Judith the daughter of Beeri the Hittite, and Bashemath the daughter of Elon the Hittite: 35 Which were a grief of mind unto Isaac and to Rebekah.</a:t>
            </a:r>
          </a:p>
        </p:txBody>
      </p:sp>
    </p:spTree>
    <p:extLst>
      <p:ext uri="{BB962C8B-B14F-4D97-AF65-F5344CB8AC3E}">
        <p14:creationId xmlns:p14="http://schemas.microsoft.com/office/powerpoint/2010/main" val="3118260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9D7D204-2E17-DD0A-200E-906A610FF8E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163FED6-7DA1-CE02-DD4C-A8D4D1C58D70}"/>
              </a:ext>
            </a:extLst>
          </p:cNvPr>
          <p:cNvSpPr/>
          <p:nvPr/>
        </p:nvSpPr>
        <p:spPr>
          <a:xfrm>
            <a:off x="242887" y="112904"/>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Genesis 27:38  And Esau said unto his father, Hast thou but one blessing, my father? bless me, even me also, O my father. And Esau lifted up his voice, and wept.</a:t>
            </a:r>
          </a:p>
        </p:txBody>
      </p:sp>
    </p:spTree>
    <p:extLst>
      <p:ext uri="{BB962C8B-B14F-4D97-AF65-F5344CB8AC3E}">
        <p14:creationId xmlns:p14="http://schemas.microsoft.com/office/powerpoint/2010/main" val="486658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31E3BA7-5367-7053-87E2-CF5FB29B4B6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B0A6EC7-951E-485C-7533-71CDAA84E126}"/>
              </a:ext>
            </a:extLst>
          </p:cNvPr>
          <p:cNvSpPr/>
          <p:nvPr/>
        </p:nvSpPr>
        <p:spPr>
          <a:xfrm>
            <a:off x="242887" y="112904"/>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Malachi 1:2-3  Yet I loved Jacob, And I hated Esau, and laid his mountains and his heritage waste for the dragons of the wilderness.</a:t>
            </a:r>
          </a:p>
        </p:txBody>
      </p:sp>
    </p:spTree>
    <p:extLst>
      <p:ext uri="{BB962C8B-B14F-4D97-AF65-F5344CB8AC3E}">
        <p14:creationId xmlns:p14="http://schemas.microsoft.com/office/powerpoint/2010/main" val="23080897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1C7EC4-D3D7-1297-EA05-7399C66CCA9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AAF6B04-FBA0-71C7-2617-7A9AF6A49EE3}"/>
              </a:ext>
            </a:extLst>
          </p:cNvPr>
          <p:cNvSpPr/>
          <p:nvPr/>
        </p:nvSpPr>
        <p:spPr>
          <a:xfrm>
            <a:off x="242887" y="112904"/>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Obadiah 1:10  For thy violence against thy brother Jacob shame shall cover thee, and thou shalt be cut off for ever.</a:t>
            </a:r>
          </a:p>
        </p:txBody>
      </p:sp>
    </p:spTree>
    <p:extLst>
      <p:ext uri="{BB962C8B-B14F-4D97-AF65-F5344CB8AC3E}">
        <p14:creationId xmlns:p14="http://schemas.microsoft.com/office/powerpoint/2010/main" val="39097551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115288</TotalTime>
  <Words>645</Words>
  <Application>Microsoft Office PowerPoint</Application>
  <PresentationFormat>Widescreen</PresentationFormat>
  <Paragraphs>23</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649</cp:revision>
  <cp:lastPrinted>2020-01-28T17:57:24Z</cp:lastPrinted>
  <dcterms:created xsi:type="dcterms:W3CDTF">2019-08-31T20:33:16Z</dcterms:created>
  <dcterms:modified xsi:type="dcterms:W3CDTF">2025-09-06T15:26:29Z</dcterms:modified>
</cp:coreProperties>
</file>